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60" r:id="rId3"/>
    <p:sldId id="261" r:id="rId4"/>
    <p:sldId id="264" r:id="rId5"/>
    <p:sldId id="265" r:id="rId6"/>
    <p:sldId id="266" r:id="rId7"/>
    <p:sldId id="268" r:id="rId8"/>
    <p:sldId id="269" r:id="rId9"/>
    <p:sldId id="270" r:id="rId10"/>
    <p:sldId id="267" r:id="rId11"/>
    <p:sldId id="271" r:id="rId12"/>
    <p:sldId id="272" r:id="rId13"/>
    <p:sldId id="303" r:id="rId14"/>
    <p:sldId id="273" r:id="rId15"/>
    <p:sldId id="275" r:id="rId16"/>
    <p:sldId id="276" r:id="rId17"/>
    <p:sldId id="304" r:id="rId18"/>
    <p:sldId id="278" r:id="rId19"/>
    <p:sldId id="279" r:id="rId20"/>
    <p:sldId id="281" r:id="rId21"/>
    <p:sldId id="305" r:id="rId22"/>
    <p:sldId id="282" r:id="rId23"/>
    <p:sldId id="283" r:id="rId24"/>
    <p:sldId id="306" r:id="rId25"/>
    <p:sldId id="284" r:id="rId26"/>
    <p:sldId id="307" r:id="rId27"/>
    <p:sldId id="285" r:id="rId28"/>
    <p:sldId id="308" r:id="rId29"/>
    <p:sldId id="286" r:id="rId30"/>
    <p:sldId id="287" r:id="rId31"/>
    <p:sldId id="288" r:id="rId32"/>
    <p:sldId id="289" r:id="rId33"/>
    <p:sldId id="290" r:id="rId34"/>
    <p:sldId id="309" r:id="rId35"/>
    <p:sldId id="310" r:id="rId36"/>
    <p:sldId id="311" r:id="rId37"/>
    <p:sldId id="312" r:id="rId38"/>
    <p:sldId id="31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0" d="100"/>
          <a:sy n="70" d="100"/>
        </p:scale>
        <p:origin x="50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E9E547-3C66-4E5D-9D07-0515EED2B913}" type="doc">
      <dgm:prSet loTypeId="urn:microsoft.com/office/officeart/2005/8/layout/default#11" loCatId="list" qsTypeId="urn:microsoft.com/office/officeart/2005/8/quickstyle/simple5" qsCatId="simple" csTypeId="urn:microsoft.com/office/officeart/2005/8/colors/accent4_3" csCatId="accent4" phldr="1"/>
      <dgm:spPr/>
      <dgm:t>
        <a:bodyPr/>
        <a:lstStyle/>
        <a:p>
          <a:endParaRPr lang="en-US"/>
        </a:p>
      </dgm:t>
    </dgm:pt>
    <dgm:pt modelId="{F9022B54-68C2-4973-9A00-460029290542}">
      <dgm:prSet phldrT="[Text]"/>
      <dgm:spPr/>
      <dgm:t>
        <a:bodyPr/>
        <a:lstStyle/>
        <a:p>
          <a:r>
            <a:rPr lang="en-US" dirty="0"/>
            <a:t>Describe the characteristics and uses of laptops, tablets, desktops, and all-in-ones</a:t>
          </a:r>
        </a:p>
      </dgm:t>
    </dgm:pt>
    <dgm:pt modelId="{0EBC0F7C-C083-479E-822C-AA3F278D062A}" type="parTrans" cxnId="{A36A33C9-5EC3-4472-82B9-956D1373C0B4}">
      <dgm:prSet/>
      <dgm:spPr/>
      <dgm:t>
        <a:bodyPr/>
        <a:lstStyle/>
        <a:p>
          <a:endParaRPr lang="en-US"/>
        </a:p>
      </dgm:t>
    </dgm:pt>
    <dgm:pt modelId="{AEC43A17-FDDC-4261-BB01-B6005B7A4552}" type="sibTrans" cxnId="{A36A33C9-5EC3-4472-82B9-956D1373C0B4}">
      <dgm:prSet/>
      <dgm:spPr/>
      <dgm:t>
        <a:bodyPr/>
        <a:lstStyle/>
        <a:p>
          <a:endParaRPr lang="en-US"/>
        </a:p>
      </dgm:t>
    </dgm:pt>
    <dgm:pt modelId="{3809AF6F-D81F-4005-A620-A692CEC4FB5B}">
      <dgm:prSet/>
      <dgm:spPr/>
      <dgm:t>
        <a:bodyPr/>
        <a:lstStyle/>
        <a:p>
          <a:r>
            <a:rPr lang="en-US" dirty="0"/>
            <a:t>Describe the characteristics and types of servers</a:t>
          </a:r>
        </a:p>
      </dgm:t>
    </dgm:pt>
    <dgm:pt modelId="{1CF03CEB-2E60-4652-B190-04F783032FA5}" type="parTrans" cxnId="{24983732-4369-494A-8D3A-9B010DA9C56F}">
      <dgm:prSet/>
      <dgm:spPr/>
      <dgm:t>
        <a:bodyPr/>
        <a:lstStyle/>
        <a:p>
          <a:endParaRPr lang="en-US"/>
        </a:p>
      </dgm:t>
    </dgm:pt>
    <dgm:pt modelId="{748E67AA-EF43-491C-81E0-839551B8491F}" type="sibTrans" cxnId="{24983732-4369-494A-8D3A-9B010DA9C56F}">
      <dgm:prSet/>
      <dgm:spPr/>
      <dgm:t>
        <a:bodyPr/>
        <a:lstStyle/>
        <a:p>
          <a:endParaRPr lang="en-US"/>
        </a:p>
      </dgm:t>
    </dgm:pt>
    <dgm:pt modelId="{88E40C49-F831-4D76-9B15-2F1976BFB749}">
      <dgm:prSet/>
      <dgm:spPr/>
      <dgm:t>
        <a:bodyPr/>
        <a:lstStyle/>
        <a:p>
          <a:r>
            <a:rPr lang="en-US" dirty="0"/>
            <a:t>Differentiate among POS terminals, ATMs, and self-service kiosks</a:t>
          </a:r>
        </a:p>
      </dgm:t>
    </dgm:pt>
    <dgm:pt modelId="{464F68F9-7F4E-46D5-9A80-C0EA51C7F75B}" type="parTrans" cxnId="{6FF51DD2-7F13-4CDD-97AD-3A453CACA39F}">
      <dgm:prSet/>
      <dgm:spPr/>
      <dgm:t>
        <a:bodyPr/>
        <a:lstStyle/>
        <a:p>
          <a:endParaRPr lang="en-US"/>
        </a:p>
      </dgm:t>
    </dgm:pt>
    <dgm:pt modelId="{5954F32D-6CC0-4D62-882D-A2A1D260B169}" type="sibTrans" cxnId="{6FF51DD2-7F13-4CDD-97AD-3A453CACA39F}">
      <dgm:prSet/>
      <dgm:spPr/>
      <dgm:t>
        <a:bodyPr/>
        <a:lstStyle/>
        <a:p>
          <a:endParaRPr lang="en-US"/>
        </a:p>
      </dgm:t>
    </dgm:pt>
    <dgm:pt modelId="{69E9BE08-E342-42F2-8A58-27BC09D7DF52}">
      <dgm:prSet/>
      <dgm:spPr/>
      <dgm:t>
        <a:bodyPr/>
        <a:lstStyle/>
        <a:p>
          <a:r>
            <a:rPr lang="en-US" dirty="0"/>
            <a:t>Describe cloud computing and identify its uses</a:t>
          </a:r>
        </a:p>
      </dgm:t>
    </dgm:pt>
    <dgm:pt modelId="{EF74A1A6-127F-44F3-A995-8BFA09FA697F}" type="parTrans" cxnId="{E555F15D-1C35-41C3-9993-77DF78DDF554}">
      <dgm:prSet/>
      <dgm:spPr/>
      <dgm:t>
        <a:bodyPr/>
        <a:lstStyle/>
        <a:p>
          <a:endParaRPr lang="en-US"/>
        </a:p>
      </dgm:t>
    </dgm:pt>
    <dgm:pt modelId="{26E6389A-C2E6-4CFE-A5AD-D715CE352794}" type="sibTrans" cxnId="{E555F15D-1C35-41C3-9993-77DF78DDF554}">
      <dgm:prSet/>
      <dgm:spPr/>
      <dgm:t>
        <a:bodyPr/>
        <a:lstStyle/>
        <a:p>
          <a:endParaRPr lang="en-US"/>
        </a:p>
      </dgm:t>
    </dgm:pt>
    <dgm:pt modelId="{ED3BA06D-86FB-4903-BCD7-6F95B43236A7}">
      <dgm:prSet/>
      <dgm:spPr/>
      <dgm:t>
        <a:bodyPr/>
        <a:lstStyle/>
        <a:p>
          <a:r>
            <a:rPr lang="en-US" dirty="0"/>
            <a:t>Describe the characteristics and uses of smartphones, digital cameras, portable and digital media players, </a:t>
          </a:r>
          <a:br>
            <a:rPr lang="en-US" dirty="0"/>
          </a:br>
          <a:r>
            <a:rPr lang="en-US" dirty="0"/>
            <a:t>e-book readers, and wearable devices</a:t>
          </a:r>
        </a:p>
      </dgm:t>
    </dgm:pt>
    <dgm:pt modelId="{4081B15C-5A16-467D-BFB2-37560E399666}" type="parTrans" cxnId="{3B71C7A4-9030-48A2-A7B7-9A647E83712B}">
      <dgm:prSet/>
      <dgm:spPr/>
      <dgm:t>
        <a:bodyPr/>
        <a:lstStyle/>
        <a:p>
          <a:endParaRPr lang="en-US"/>
        </a:p>
      </dgm:t>
    </dgm:pt>
    <dgm:pt modelId="{1E91177C-3C99-4C92-842D-BF6D9669B966}" type="sibTrans" cxnId="{3B71C7A4-9030-48A2-A7B7-9A647E83712B}">
      <dgm:prSet/>
      <dgm:spPr/>
      <dgm:t>
        <a:bodyPr/>
        <a:lstStyle/>
        <a:p>
          <a:endParaRPr lang="en-US"/>
        </a:p>
      </dgm:t>
    </dgm:pt>
    <dgm:pt modelId="{46A1C575-DE29-4021-A28C-E1E7FA78085E}" type="pres">
      <dgm:prSet presAssocID="{3DE9E547-3C66-4E5D-9D07-0515EED2B913}" presName="diagram" presStyleCnt="0">
        <dgm:presLayoutVars>
          <dgm:dir/>
          <dgm:resizeHandles val="exact"/>
        </dgm:presLayoutVars>
      </dgm:prSet>
      <dgm:spPr/>
      <dgm:t>
        <a:bodyPr/>
        <a:lstStyle/>
        <a:p>
          <a:endParaRPr lang="en-US"/>
        </a:p>
      </dgm:t>
    </dgm:pt>
    <dgm:pt modelId="{E43CDCF3-D5B2-4556-A6FF-1FBA940E878F}" type="pres">
      <dgm:prSet presAssocID="{F9022B54-68C2-4973-9A00-460029290542}" presName="node" presStyleLbl="node1" presStyleIdx="0" presStyleCnt="5">
        <dgm:presLayoutVars>
          <dgm:bulletEnabled val="1"/>
        </dgm:presLayoutVars>
      </dgm:prSet>
      <dgm:spPr/>
      <dgm:t>
        <a:bodyPr/>
        <a:lstStyle/>
        <a:p>
          <a:endParaRPr lang="en-US"/>
        </a:p>
      </dgm:t>
    </dgm:pt>
    <dgm:pt modelId="{54066D3B-676A-41CA-98B3-C0905E22B6EF}" type="pres">
      <dgm:prSet presAssocID="{AEC43A17-FDDC-4261-BB01-B6005B7A4552}" presName="sibTrans" presStyleCnt="0"/>
      <dgm:spPr/>
    </dgm:pt>
    <dgm:pt modelId="{A29FAE9A-744F-4CC4-A573-3B7F016AE2E9}" type="pres">
      <dgm:prSet presAssocID="{3809AF6F-D81F-4005-A620-A692CEC4FB5B}" presName="node" presStyleLbl="node1" presStyleIdx="1" presStyleCnt="5">
        <dgm:presLayoutVars>
          <dgm:bulletEnabled val="1"/>
        </dgm:presLayoutVars>
      </dgm:prSet>
      <dgm:spPr/>
      <dgm:t>
        <a:bodyPr/>
        <a:lstStyle/>
        <a:p>
          <a:endParaRPr lang="en-US"/>
        </a:p>
      </dgm:t>
    </dgm:pt>
    <dgm:pt modelId="{0B5A9310-7345-4A11-881C-CF13A4E44036}" type="pres">
      <dgm:prSet presAssocID="{748E67AA-EF43-491C-81E0-839551B8491F}" presName="sibTrans" presStyleCnt="0"/>
      <dgm:spPr/>
    </dgm:pt>
    <dgm:pt modelId="{C208ED4F-484B-4BBB-9504-A7679AF46E75}" type="pres">
      <dgm:prSet presAssocID="{88E40C49-F831-4D76-9B15-2F1976BFB749}" presName="node" presStyleLbl="node1" presStyleIdx="2" presStyleCnt="5">
        <dgm:presLayoutVars>
          <dgm:bulletEnabled val="1"/>
        </dgm:presLayoutVars>
      </dgm:prSet>
      <dgm:spPr/>
      <dgm:t>
        <a:bodyPr/>
        <a:lstStyle/>
        <a:p>
          <a:endParaRPr lang="en-US"/>
        </a:p>
      </dgm:t>
    </dgm:pt>
    <dgm:pt modelId="{D4489B13-A7B0-4FA5-9B71-FC90E6B66A0B}" type="pres">
      <dgm:prSet presAssocID="{5954F32D-6CC0-4D62-882D-A2A1D260B169}" presName="sibTrans" presStyleCnt="0"/>
      <dgm:spPr/>
    </dgm:pt>
    <dgm:pt modelId="{F7286595-DF7A-4A57-A1CA-C1D07A3800FD}" type="pres">
      <dgm:prSet presAssocID="{69E9BE08-E342-42F2-8A58-27BC09D7DF52}" presName="node" presStyleLbl="node1" presStyleIdx="3" presStyleCnt="5">
        <dgm:presLayoutVars>
          <dgm:bulletEnabled val="1"/>
        </dgm:presLayoutVars>
      </dgm:prSet>
      <dgm:spPr/>
      <dgm:t>
        <a:bodyPr/>
        <a:lstStyle/>
        <a:p>
          <a:endParaRPr lang="en-US"/>
        </a:p>
      </dgm:t>
    </dgm:pt>
    <dgm:pt modelId="{A7681D2A-1441-43A0-A665-D13EE3023C30}" type="pres">
      <dgm:prSet presAssocID="{26E6389A-C2E6-4CFE-A5AD-D715CE352794}" presName="sibTrans" presStyleCnt="0"/>
      <dgm:spPr/>
    </dgm:pt>
    <dgm:pt modelId="{49847F1A-293E-4DA7-94B3-CE64E54A73DD}" type="pres">
      <dgm:prSet presAssocID="{ED3BA06D-86FB-4903-BCD7-6F95B43236A7}" presName="node" presStyleLbl="node1" presStyleIdx="4" presStyleCnt="5">
        <dgm:presLayoutVars>
          <dgm:bulletEnabled val="1"/>
        </dgm:presLayoutVars>
      </dgm:prSet>
      <dgm:spPr/>
      <dgm:t>
        <a:bodyPr/>
        <a:lstStyle/>
        <a:p>
          <a:endParaRPr lang="en-US"/>
        </a:p>
      </dgm:t>
    </dgm:pt>
  </dgm:ptLst>
  <dgm:cxnLst>
    <dgm:cxn modelId="{F06A4BB9-C4ED-4CDC-892D-9BC3FB8C6ABC}" type="presOf" srcId="{88E40C49-F831-4D76-9B15-2F1976BFB749}" destId="{C208ED4F-484B-4BBB-9504-A7679AF46E75}" srcOrd="0" destOrd="0" presId="urn:microsoft.com/office/officeart/2005/8/layout/default#11"/>
    <dgm:cxn modelId="{24983732-4369-494A-8D3A-9B010DA9C56F}" srcId="{3DE9E547-3C66-4E5D-9D07-0515EED2B913}" destId="{3809AF6F-D81F-4005-A620-A692CEC4FB5B}" srcOrd="1" destOrd="0" parTransId="{1CF03CEB-2E60-4652-B190-04F783032FA5}" sibTransId="{748E67AA-EF43-491C-81E0-839551B8491F}"/>
    <dgm:cxn modelId="{3B71C7A4-9030-48A2-A7B7-9A647E83712B}" srcId="{3DE9E547-3C66-4E5D-9D07-0515EED2B913}" destId="{ED3BA06D-86FB-4903-BCD7-6F95B43236A7}" srcOrd="4" destOrd="0" parTransId="{4081B15C-5A16-467D-BFB2-37560E399666}" sibTransId="{1E91177C-3C99-4C92-842D-BF6D9669B966}"/>
    <dgm:cxn modelId="{E555F15D-1C35-41C3-9993-77DF78DDF554}" srcId="{3DE9E547-3C66-4E5D-9D07-0515EED2B913}" destId="{69E9BE08-E342-42F2-8A58-27BC09D7DF52}" srcOrd="3" destOrd="0" parTransId="{EF74A1A6-127F-44F3-A995-8BFA09FA697F}" sibTransId="{26E6389A-C2E6-4CFE-A5AD-D715CE352794}"/>
    <dgm:cxn modelId="{97796C8D-C0CC-4D49-9619-FE09AFC63FE3}" type="presOf" srcId="{3809AF6F-D81F-4005-A620-A692CEC4FB5B}" destId="{A29FAE9A-744F-4CC4-A573-3B7F016AE2E9}" srcOrd="0" destOrd="0" presId="urn:microsoft.com/office/officeart/2005/8/layout/default#11"/>
    <dgm:cxn modelId="{6FF51DD2-7F13-4CDD-97AD-3A453CACA39F}" srcId="{3DE9E547-3C66-4E5D-9D07-0515EED2B913}" destId="{88E40C49-F831-4D76-9B15-2F1976BFB749}" srcOrd="2" destOrd="0" parTransId="{464F68F9-7F4E-46D5-9A80-C0EA51C7F75B}" sibTransId="{5954F32D-6CC0-4D62-882D-A2A1D260B169}"/>
    <dgm:cxn modelId="{A36A33C9-5EC3-4472-82B9-956D1373C0B4}" srcId="{3DE9E547-3C66-4E5D-9D07-0515EED2B913}" destId="{F9022B54-68C2-4973-9A00-460029290542}" srcOrd="0" destOrd="0" parTransId="{0EBC0F7C-C083-479E-822C-AA3F278D062A}" sibTransId="{AEC43A17-FDDC-4261-BB01-B6005B7A4552}"/>
    <dgm:cxn modelId="{36C3BEF2-2DBA-42EB-9810-973BE445D0C7}" type="presOf" srcId="{3DE9E547-3C66-4E5D-9D07-0515EED2B913}" destId="{46A1C575-DE29-4021-A28C-E1E7FA78085E}" srcOrd="0" destOrd="0" presId="urn:microsoft.com/office/officeart/2005/8/layout/default#11"/>
    <dgm:cxn modelId="{DB5CF76F-016D-4F32-AE1E-423FE30EF2F6}" type="presOf" srcId="{F9022B54-68C2-4973-9A00-460029290542}" destId="{E43CDCF3-D5B2-4556-A6FF-1FBA940E878F}" srcOrd="0" destOrd="0" presId="urn:microsoft.com/office/officeart/2005/8/layout/default#11"/>
    <dgm:cxn modelId="{C7DAFCE8-35DD-485F-A91A-9AC4534C36B1}" type="presOf" srcId="{ED3BA06D-86FB-4903-BCD7-6F95B43236A7}" destId="{49847F1A-293E-4DA7-94B3-CE64E54A73DD}" srcOrd="0" destOrd="0" presId="urn:microsoft.com/office/officeart/2005/8/layout/default#11"/>
    <dgm:cxn modelId="{BC6FCE5F-5324-48AF-82E5-20178E561F60}" type="presOf" srcId="{69E9BE08-E342-42F2-8A58-27BC09D7DF52}" destId="{F7286595-DF7A-4A57-A1CA-C1D07A3800FD}" srcOrd="0" destOrd="0" presId="urn:microsoft.com/office/officeart/2005/8/layout/default#11"/>
    <dgm:cxn modelId="{C6831F33-A671-4D3A-9651-E6901DF4D6AC}" type="presParOf" srcId="{46A1C575-DE29-4021-A28C-E1E7FA78085E}" destId="{E43CDCF3-D5B2-4556-A6FF-1FBA940E878F}" srcOrd="0" destOrd="0" presId="urn:microsoft.com/office/officeart/2005/8/layout/default#11"/>
    <dgm:cxn modelId="{23A16BBC-1098-40CF-A0D5-9C900233786D}" type="presParOf" srcId="{46A1C575-DE29-4021-A28C-E1E7FA78085E}" destId="{54066D3B-676A-41CA-98B3-C0905E22B6EF}" srcOrd="1" destOrd="0" presId="urn:microsoft.com/office/officeart/2005/8/layout/default#11"/>
    <dgm:cxn modelId="{7B4B915E-42D2-40C8-B7BB-D6B1430FFDB9}" type="presParOf" srcId="{46A1C575-DE29-4021-A28C-E1E7FA78085E}" destId="{A29FAE9A-744F-4CC4-A573-3B7F016AE2E9}" srcOrd="2" destOrd="0" presId="urn:microsoft.com/office/officeart/2005/8/layout/default#11"/>
    <dgm:cxn modelId="{3702FC08-CD03-42B6-8787-767A8315755B}" type="presParOf" srcId="{46A1C575-DE29-4021-A28C-E1E7FA78085E}" destId="{0B5A9310-7345-4A11-881C-CF13A4E44036}" srcOrd="3" destOrd="0" presId="urn:microsoft.com/office/officeart/2005/8/layout/default#11"/>
    <dgm:cxn modelId="{D1A80870-5115-4DBE-BAD0-96BFA138EEB1}" type="presParOf" srcId="{46A1C575-DE29-4021-A28C-E1E7FA78085E}" destId="{C208ED4F-484B-4BBB-9504-A7679AF46E75}" srcOrd="4" destOrd="0" presId="urn:microsoft.com/office/officeart/2005/8/layout/default#11"/>
    <dgm:cxn modelId="{AB1E7388-E5C5-4155-955C-8F91BD33C105}" type="presParOf" srcId="{46A1C575-DE29-4021-A28C-E1E7FA78085E}" destId="{D4489B13-A7B0-4FA5-9B71-FC90E6B66A0B}" srcOrd="5" destOrd="0" presId="urn:microsoft.com/office/officeart/2005/8/layout/default#11"/>
    <dgm:cxn modelId="{A5E058E4-9561-42F2-B4FA-7633726198C1}" type="presParOf" srcId="{46A1C575-DE29-4021-A28C-E1E7FA78085E}" destId="{F7286595-DF7A-4A57-A1CA-C1D07A3800FD}" srcOrd="6" destOrd="0" presId="urn:microsoft.com/office/officeart/2005/8/layout/default#11"/>
    <dgm:cxn modelId="{8FD7BDB0-926D-4A09-98F0-52D81CD3A783}" type="presParOf" srcId="{46A1C575-DE29-4021-A28C-E1E7FA78085E}" destId="{A7681D2A-1441-43A0-A665-D13EE3023C30}" srcOrd="7" destOrd="0" presId="urn:microsoft.com/office/officeart/2005/8/layout/default#11"/>
    <dgm:cxn modelId="{296E2479-AC77-46FA-848F-F63E344D4235}" type="presParOf" srcId="{46A1C575-DE29-4021-A28C-E1E7FA78085E}" destId="{49847F1A-293E-4DA7-94B3-CE64E54A73DD}" srcOrd="8" destOrd="0" presId="urn:microsoft.com/office/officeart/2005/8/layout/defaul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C15C7-9BC5-433D-92A7-BCC39A2CC830}" type="doc">
      <dgm:prSet loTypeId="urn:microsoft.com/office/officeart/2005/8/layout/default#19" loCatId="list" qsTypeId="urn:microsoft.com/office/officeart/2005/8/quickstyle/simple5" qsCatId="simple" csTypeId="urn:microsoft.com/office/officeart/2005/8/colors/accent4_3" csCatId="accent4" phldr="1"/>
      <dgm:spPr/>
      <dgm:t>
        <a:bodyPr/>
        <a:lstStyle/>
        <a:p>
          <a:endParaRPr lang="en-US"/>
        </a:p>
      </dgm:t>
    </dgm:pt>
    <dgm:pt modelId="{D106D101-98E2-4ADD-B050-08FB6FD9C7E3}">
      <dgm:prSet phldrT="[Text]"/>
      <dgm:spPr/>
      <dgm:t>
        <a:bodyPr/>
        <a:lstStyle/>
        <a:p>
          <a:r>
            <a:rPr lang="en-US" dirty="0"/>
            <a:t>Describe the characteristics of and ways to interact with game devices</a:t>
          </a:r>
        </a:p>
      </dgm:t>
    </dgm:pt>
    <dgm:pt modelId="{685FBDA6-CC85-496D-A170-BC99493577D0}" type="parTrans" cxnId="{F6B034F9-891C-437A-8AF1-AD1C485BC557}">
      <dgm:prSet/>
      <dgm:spPr/>
      <dgm:t>
        <a:bodyPr/>
        <a:lstStyle/>
        <a:p>
          <a:endParaRPr lang="en-US"/>
        </a:p>
      </dgm:t>
    </dgm:pt>
    <dgm:pt modelId="{1B976BB2-06E8-4BEE-A370-A1865A421EA8}" type="sibTrans" cxnId="{F6B034F9-891C-437A-8AF1-AD1C485BC557}">
      <dgm:prSet/>
      <dgm:spPr/>
      <dgm:t>
        <a:bodyPr/>
        <a:lstStyle/>
        <a:p>
          <a:endParaRPr lang="en-US"/>
        </a:p>
      </dgm:t>
    </dgm:pt>
    <dgm:pt modelId="{0A50AD4B-94D1-47A9-88E4-E109EC677770}">
      <dgm:prSet/>
      <dgm:spPr/>
      <dgm:t>
        <a:bodyPr/>
        <a:lstStyle/>
        <a:p>
          <a:r>
            <a:rPr lang="en-US" dirty="0"/>
            <a:t>Identify uses of embedded computers</a:t>
          </a:r>
        </a:p>
      </dgm:t>
    </dgm:pt>
    <dgm:pt modelId="{DFA2D83B-23E6-47FB-B2C4-256502AAD2A1}" type="parTrans" cxnId="{F62FF0F8-17D2-4E2C-8546-E323651FE2A8}">
      <dgm:prSet/>
      <dgm:spPr/>
      <dgm:t>
        <a:bodyPr/>
        <a:lstStyle/>
        <a:p>
          <a:endParaRPr lang="en-US"/>
        </a:p>
      </dgm:t>
    </dgm:pt>
    <dgm:pt modelId="{980985DC-FA33-413D-8819-C34E6BBEEDDD}" type="sibTrans" cxnId="{F62FF0F8-17D2-4E2C-8546-E323651FE2A8}">
      <dgm:prSet/>
      <dgm:spPr/>
      <dgm:t>
        <a:bodyPr/>
        <a:lstStyle/>
        <a:p>
          <a:endParaRPr lang="en-US"/>
        </a:p>
      </dgm:t>
    </dgm:pt>
    <dgm:pt modelId="{97FA21E7-7771-4E04-8D9F-F4F5B3B6FA33}">
      <dgm:prSet/>
      <dgm:spPr/>
      <dgm:t>
        <a:bodyPr/>
        <a:lstStyle/>
        <a:p>
          <a:r>
            <a:rPr lang="en-US" dirty="0"/>
            <a:t>Differentiate a port from a connector, identify various ports and connectors, and differentiate among Bluetooth, Wi-Fi, and NFC wireless device connections</a:t>
          </a:r>
        </a:p>
      </dgm:t>
    </dgm:pt>
    <dgm:pt modelId="{3EBF3E6B-F920-4581-AC2A-B22346152372}" type="parTrans" cxnId="{FBFE2385-79FF-4515-8CB2-13899DB7F642}">
      <dgm:prSet/>
      <dgm:spPr/>
      <dgm:t>
        <a:bodyPr/>
        <a:lstStyle/>
        <a:p>
          <a:endParaRPr lang="en-US"/>
        </a:p>
      </dgm:t>
    </dgm:pt>
    <dgm:pt modelId="{24E16212-940C-4986-A773-5D075C8ACF89}" type="sibTrans" cxnId="{FBFE2385-79FF-4515-8CB2-13899DB7F642}">
      <dgm:prSet/>
      <dgm:spPr/>
      <dgm:t>
        <a:bodyPr/>
        <a:lstStyle/>
        <a:p>
          <a:endParaRPr lang="en-US"/>
        </a:p>
      </dgm:t>
    </dgm:pt>
    <dgm:pt modelId="{95672C95-7602-447F-9D67-3687845ADD31}">
      <dgm:prSet/>
      <dgm:spPr/>
      <dgm:t>
        <a:bodyPr/>
        <a:lstStyle/>
        <a:p>
          <a:r>
            <a:rPr lang="en-US" dirty="0"/>
            <a:t>Identify safeguards against hardware theft and vandalism and hardware failure</a:t>
          </a:r>
        </a:p>
      </dgm:t>
    </dgm:pt>
    <dgm:pt modelId="{573C9781-6970-4458-8623-4908A95A221B}" type="parTrans" cxnId="{26A890FC-D126-49B0-A6D3-D96A47715B2B}">
      <dgm:prSet/>
      <dgm:spPr/>
      <dgm:t>
        <a:bodyPr/>
        <a:lstStyle/>
        <a:p>
          <a:endParaRPr lang="en-US"/>
        </a:p>
      </dgm:t>
    </dgm:pt>
    <dgm:pt modelId="{551AFFB0-81FD-4D1A-BAE9-19DE9962C3A9}" type="sibTrans" cxnId="{26A890FC-D126-49B0-A6D3-D96A47715B2B}">
      <dgm:prSet/>
      <dgm:spPr/>
      <dgm:t>
        <a:bodyPr/>
        <a:lstStyle/>
        <a:p>
          <a:endParaRPr lang="en-US"/>
        </a:p>
      </dgm:t>
    </dgm:pt>
    <dgm:pt modelId="{DCB8F5F7-925A-4934-B59A-8CC28898EB0B}">
      <dgm:prSet/>
      <dgm:spPr/>
      <dgm:t>
        <a:bodyPr/>
        <a:lstStyle/>
        <a:p>
          <a:r>
            <a:rPr lang="en-US" dirty="0"/>
            <a:t>Discuss ways to prevent health-related injuries and disorders caused from technology use, and describe ways to design a workplace ergonomically</a:t>
          </a:r>
        </a:p>
      </dgm:t>
    </dgm:pt>
    <dgm:pt modelId="{ECEAFDC8-F58A-4CEE-A1A6-2344482F4F96}" type="parTrans" cxnId="{B83A5EDD-C9AA-4B1F-8533-CE5F766EFFBF}">
      <dgm:prSet/>
      <dgm:spPr/>
      <dgm:t>
        <a:bodyPr/>
        <a:lstStyle/>
        <a:p>
          <a:endParaRPr lang="en-US"/>
        </a:p>
      </dgm:t>
    </dgm:pt>
    <dgm:pt modelId="{6A231021-54E0-41B7-B4D7-7561ED22426F}" type="sibTrans" cxnId="{B83A5EDD-C9AA-4B1F-8533-CE5F766EFFBF}">
      <dgm:prSet/>
      <dgm:spPr/>
      <dgm:t>
        <a:bodyPr/>
        <a:lstStyle/>
        <a:p>
          <a:endParaRPr lang="en-US"/>
        </a:p>
      </dgm:t>
    </dgm:pt>
    <dgm:pt modelId="{0283AAF8-8E6B-4228-934C-18F9A9076AC0}" type="pres">
      <dgm:prSet presAssocID="{3DBC15C7-9BC5-433D-92A7-BCC39A2CC830}" presName="diagram" presStyleCnt="0">
        <dgm:presLayoutVars>
          <dgm:dir/>
          <dgm:resizeHandles val="exact"/>
        </dgm:presLayoutVars>
      </dgm:prSet>
      <dgm:spPr/>
      <dgm:t>
        <a:bodyPr/>
        <a:lstStyle/>
        <a:p>
          <a:endParaRPr lang="en-US"/>
        </a:p>
      </dgm:t>
    </dgm:pt>
    <dgm:pt modelId="{2C05064A-AF3B-4300-BA44-77588901B427}" type="pres">
      <dgm:prSet presAssocID="{D106D101-98E2-4ADD-B050-08FB6FD9C7E3}" presName="node" presStyleLbl="node1" presStyleIdx="0" presStyleCnt="5">
        <dgm:presLayoutVars>
          <dgm:bulletEnabled val="1"/>
        </dgm:presLayoutVars>
      </dgm:prSet>
      <dgm:spPr/>
      <dgm:t>
        <a:bodyPr/>
        <a:lstStyle/>
        <a:p>
          <a:endParaRPr lang="en-US"/>
        </a:p>
      </dgm:t>
    </dgm:pt>
    <dgm:pt modelId="{EDCDCE41-86BA-475A-A518-EA8E02F91814}" type="pres">
      <dgm:prSet presAssocID="{1B976BB2-06E8-4BEE-A370-A1865A421EA8}" presName="sibTrans" presStyleCnt="0"/>
      <dgm:spPr/>
    </dgm:pt>
    <dgm:pt modelId="{32F42BA3-4597-4401-9B45-FD685790E1E7}" type="pres">
      <dgm:prSet presAssocID="{0A50AD4B-94D1-47A9-88E4-E109EC677770}" presName="node" presStyleLbl="node1" presStyleIdx="1" presStyleCnt="5">
        <dgm:presLayoutVars>
          <dgm:bulletEnabled val="1"/>
        </dgm:presLayoutVars>
      </dgm:prSet>
      <dgm:spPr/>
      <dgm:t>
        <a:bodyPr/>
        <a:lstStyle/>
        <a:p>
          <a:endParaRPr lang="en-US"/>
        </a:p>
      </dgm:t>
    </dgm:pt>
    <dgm:pt modelId="{17421596-D9CD-4B79-BB58-4768C0AB9D73}" type="pres">
      <dgm:prSet presAssocID="{980985DC-FA33-413D-8819-C34E6BBEEDDD}" presName="sibTrans" presStyleCnt="0"/>
      <dgm:spPr/>
    </dgm:pt>
    <dgm:pt modelId="{832780EF-C73C-48EC-9563-5BCB8F980656}" type="pres">
      <dgm:prSet presAssocID="{97FA21E7-7771-4E04-8D9F-F4F5B3B6FA33}" presName="node" presStyleLbl="node1" presStyleIdx="2" presStyleCnt="5">
        <dgm:presLayoutVars>
          <dgm:bulletEnabled val="1"/>
        </dgm:presLayoutVars>
      </dgm:prSet>
      <dgm:spPr/>
      <dgm:t>
        <a:bodyPr/>
        <a:lstStyle/>
        <a:p>
          <a:endParaRPr lang="en-US"/>
        </a:p>
      </dgm:t>
    </dgm:pt>
    <dgm:pt modelId="{8786022C-86A3-40C4-AFC2-22FF5A6C2D34}" type="pres">
      <dgm:prSet presAssocID="{24E16212-940C-4986-A773-5D075C8ACF89}" presName="sibTrans" presStyleCnt="0"/>
      <dgm:spPr/>
    </dgm:pt>
    <dgm:pt modelId="{EAA9DF85-AE95-4219-911D-84C87A3DFB38}" type="pres">
      <dgm:prSet presAssocID="{95672C95-7602-447F-9D67-3687845ADD31}" presName="node" presStyleLbl="node1" presStyleIdx="3" presStyleCnt="5">
        <dgm:presLayoutVars>
          <dgm:bulletEnabled val="1"/>
        </dgm:presLayoutVars>
      </dgm:prSet>
      <dgm:spPr/>
      <dgm:t>
        <a:bodyPr/>
        <a:lstStyle/>
        <a:p>
          <a:endParaRPr lang="en-US"/>
        </a:p>
      </dgm:t>
    </dgm:pt>
    <dgm:pt modelId="{71325E14-4B0A-41A5-85E4-0A5877E414B4}" type="pres">
      <dgm:prSet presAssocID="{551AFFB0-81FD-4D1A-BAE9-19DE9962C3A9}" presName="sibTrans" presStyleCnt="0"/>
      <dgm:spPr/>
    </dgm:pt>
    <dgm:pt modelId="{73F17E0B-8641-4987-AED7-4EAF106CB3C4}" type="pres">
      <dgm:prSet presAssocID="{DCB8F5F7-925A-4934-B59A-8CC28898EB0B}" presName="node" presStyleLbl="node1" presStyleIdx="4" presStyleCnt="5">
        <dgm:presLayoutVars>
          <dgm:bulletEnabled val="1"/>
        </dgm:presLayoutVars>
      </dgm:prSet>
      <dgm:spPr/>
      <dgm:t>
        <a:bodyPr/>
        <a:lstStyle/>
        <a:p>
          <a:endParaRPr lang="en-US"/>
        </a:p>
      </dgm:t>
    </dgm:pt>
  </dgm:ptLst>
  <dgm:cxnLst>
    <dgm:cxn modelId="{F6B034F9-891C-437A-8AF1-AD1C485BC557}" srcId="{3DBC15C7-9BC5-433D-92A7-BCC39A2CC830}" destId="{D106D101-98E2-4ADD-B050-08FB6FD9C7E3}" srcOrd="0" destOrd="0" parTransId="{685FBDA6-CC85-496D-A170-BC99493577D0}" sibTransId="{1B976BB2-06E8-4BEE-A370-A1865A421EA8}"/>
    <dgm:cxn modelId="{CA15C842-B547-4D3A-8822-D41A9B421CFB}" type="presOf" srcId="{D106D101-98E2-4ADD-B050-08FB6FD9C7E3}" destId="{2C05064A-AF3B-4300-BA44-77588901B427}" srcOrd="0" destOrd="0" presId="urn:microsoft.com/office/officeart/2005/8/layout/default#19"/>
    <dgm:cxn modelId="{D6DC39C7-6784-45A8-B81D-85CA03BC1A70}" type="presOf" srcId="{95672C95-7602-447F-9D67-3687845ADD31}" destId="{EAA9DF85-AE95-4219-911D-84C87A3DFB38}" srcOrd="0" destOrd="0" presId="urn:microsoft.com/office/officeart/2005/8/layout/default#19"/>
    <dgm:cxn modelId="{B83A5EDD-C9AA-4B1F-8533-CE5F766EFFBF}" srcId="{3DBC15C7-9BC5-433D-92A7-BCC39A2CC830}" destId="{DCB8F5F7-925A-4934-B59A-8CC28898EB0B}" srcOrd="4" destOrd="0" parTransId="{ECEAFDC8-F58A-4CEE-A1A6-2344482F4F96}" sibTransId="{6A231021-54E0-41B7-B4D7-7561ED22426F}"/>
    <dgm:cxn modelId="{F62FF0F8-17D2-4E2C-8546-E323651FE2A8}" srcId="{3DBC15C7-9BC5-433D-92A7-BCC39A2CC830}" destId="{0A50AD4B-94D1-47A9-88E4-E109EC677770}" srcOrd="1" destOrd="0" parTransId="{DFA2D83B-23E6-47FB-B2C4-256502AAD2A1}" sibTransId="{980985DC-FA33-413D-8819-C34E6BBEEDDD}"/>
    <dgm:cxn modelId="{CDBCAF59-7884-42E2-B8B1-CCAA45AECC3B}" type="presOf" srcId="{3DBC15C7-9BC5-433D-92A7-BCC39A2CC830}" destId="{0283AAF8-8E6B-4228-934C-18F9A9076AC0}" srcOrd="0" destOrd="0" presId="urn:microsoft.com/office/officeart/2005/8/layout/default#19"/>
    <dgm:cxn modelId="{B0BAB1EC-2369-4EB1-A997-909535B67CC5}" type="presOf" srcId="{0A50AD4B-94D1-47A9-88E4-E109EC677770}" destId="{32F42BA3-4597-4401-9B45-FD685790E1E7}" srcOrd="0" destOrd="0" presId="urn:microsoft.com/office/officeart/2005/8/layout/default#19"/>
    <dgm:cxn modelId="{FBFE2385-79FF-4515-8CB2-13899DB7F642}" srcId="{3DBC15C7-9BC5-433D-92A7-BCC39A2CC830}" destId="{97FA21E7-7771-4E04-8D9F-F4F5B3B6FA33}" srcOrd="2" destOrd="0" parTransId="{3EBF3E6B-F920-4581-AC2A-B22346152372}" sibTransId="{24E16212-940C-4986-A773-5D075C8ACF89}"/>
    <dgm:cxn modelId="{F7C02C0A-3E3B-4F0C-892F-91D7C0DDF562}" type="presOf" srcId="{97FA21E7-7771-4E04-8D9F-F4F5B3B6FA33}" destId="{832780EF-C73C-48EC-9563-5BCB8F980656}" srcOrd="0" destOrd="0" presId="urn:microsoft.com/office/officeart/2005/8/layout/default#19"/>
    <dgm:cxn modelId="{2E122519-B171-4162-9E30-10F28661A752}" type="presOf" srcId="{DCB8F5F7-925A-4934-B59A-8CC28898EB0B}" destId="{73F17E0B-8641-4987-AED7-4EAF106CB3C4}" srcOrd="0" destOrd="0" presId="urn:microsoft.com/office/officeart/2005/8/layout/default#19"/>
    <dgm:cxn modelId="{26A890FC-D126-49B0-A6D3-D96A47715B2B}" srcId="{3DBC15C7-9BC5-433D-92A7-BCC39A2CC830}" destId="{95672C95-7602-447F-9D67-3687845ADD31}" srcOrd="3" destOrd="0" parTransId="{573C9781-6970-4458-8623-4908A95A221B}" sibTransId="{551AFFB0-81FD-4D1A-BAE9-19DE9962C3A9}"/>
    <dgm:cxn modelId="{45F311B3-9358-4F34-B290-F0CB16687AD3}" type="presParOf" srcId="{0283AAF8-8E6B-4228-934C-18F9A9076AC0}" destId="{2C05064A-AF3B-4300-BA44-77588901B427}" srcOrd="0" destOrd="0" presId="urn:microsoft.com/office/officeart/2005/8/layout/default#19"/>
    <dgm:cxn modelId="{FDF9C3D1-3609-4267-A39B-BF28287C7B68}" type="presParOf" srcId="{0283AAF8-8E6B-4228-934C-18F9A9076AC0}" destId="{EDCDCE41-86BA-475A-A518-EA8E02F91814}" srcOrd="1" destOrd="0" presId="urn:microsoft.com/office/officeart/2005/8/layout/default#19"/>
    <dgm:cxn modelId="{435FAC90-D870-4835-B4FC-EF767FDAC17E}" type="presParOf" srcId="{0283AAF8-8E6B-4228-934C-18F9A9076AC0}" destId="{32F42BA3-4597-4401-9B45-FD685790E1E7}" srcOrd="2" destOrd="0" presId="urn:microsoft.com/office/officeart/2005/8/layout/default#19"/>
    <dgm:cxn modelId="{49CABBF1-6EE9-4B8E-A680-74BE948BEB02}" type="presParOf" srcId="{0283AAF8-8E6B-4228-934C-18F9A9076AC0}" destId="{17421596-D9CD-4B79-BB58-4768C0AB9D73}" srcOrd="3" destOrd="0" presId="urn:microsoft.com/office/officeart/2005/8/layout/default#19"/>
    <dgm:cxn modelId="{550ABB5E-11BC-4608-A444-22E2602FCE69}" type="presParOf" srcId="{0283AAF8-8E6B-4228-934C-18F9A9076AC0}" destId="{832780EF-C73C-48EC-9563-5BCB8F980656}" srcOrd="4" destOrd="0" presId="urn:microsoft.com/office/officeart/2005/8/layout/default#19"/>
    <dgm:cxn modelId="{C91F62BA-C99F-43B5-A686-200948C92801}" type="presParOf" srcId="{0283AAF8-8E6B-4228-934C-18F9A9076AC0}" destId="{8786022C-86A3-40C4-AFC2-22FF5A6C2D34}" srcOrd="5" destOrd="0" presId="urn:microsoft.com/office/officeart/2005/8/layout/default#19"/>
    <dgm:cxn modelId="{49CF4C1C-11A0-4F8B-B6AD-DC1F2CC1C617}" type="presParOf" srcId="{0283AAF8-8E6B-4228-934C-18F9A9076AC0}" destId="{EAA9DF85-AE95-4219-911D-84C87A3DFB38}" srcOrd="6" destOrd="0" presId="urn:microsoft.com/office/officeart/2005/8/layout/default#19"/>
    <dgm:cxn modelId="{752B9FEE-B208-4261-A419-BE6382D5B4C7}" type="presParOf" srcId="{0283AAF8-8E6B-4228-934C-18F9A9076AC0}" destId="{71325E14-4B0A-41A5-85E4-0A5877E414B4}" srcOrd="7" destOrd="0" presId="urn:microsoft.com/office/officeart/2005/8/layout/default#19"/>
    <dgm:cxn modelId="{F98E8672-12FA-4B14-B980-4F0A954BE219}" type="presParOf" srcId="{0283AAF8-8E6B-4228-934C-18F9A9076AC0}" destId="{73F17E0B-8641-4987-AED7-4EAF106CB3C4}" srcOrd="8" destOrd="0" presId="urn:microsoft.com/office/officeart/2005/8/layout/defaul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26FB47-FA70-4F0E-9651-D80D7BF48FC7}" type="doc">
      <dgm:prSet loTypeId="urn:microsoft.com/office/officeart/2005/8/layout/default#4" loCatId="list" qsTypeId="urn:microsoft.com/office/officeart/2005/8/quickstyle/simple5" qsCatId="simple" csTypeId="urn:microsoft.com/office/officeart/2005/8/colors/accent4_1" csCatId="accent4" phldr="1"/>
      <dgm:spPr/>
      <dgm:t>
        <a:bodyPr/>
        <a:lstStyle/>
        <a:p>
          <a:endParaRPr lang="en-US"/>
        </a:p>
      </dgm:t>
    </dgm:pt>
    <dgm:pt modelId="{2639465A-7B52-42D4-955B-81C89A9F1D5B}">
      <dgm:prSet phldrT="[Text]"/>
      <dgm:spPr>
        <a:solidFill>
          <a:schemeClr val="accent4">
            <a:lumMod val="60000"/>
            <a:lumOff val="40000"/>
          </a:schemeClr>
        </a:solidFill>
      </dgm:spPr>
      <dgm:t>
        <a:bodyPr/>
        <a:lstStyle/>
        <a:p>
          <a:r>
            <a:rPr lang="en-US" dirty="0"/>
            <a:t>Laptops, tablets, and desktops</a:t>
          </a:r>
        </a:p>
      </dgm:t>
    </dgm:pt>
    <dgm:pt modelId="{32B23EC6-B87F-48AF-81C3-BD5A734459A6}" type="parTrans" cxnId="{2B20A23A-6523-4EA6-B7B4-A9A9B309B1EA}">
      <dgm:prSet/>
      <dgm:spPr/>
      <dgm:t>
        <a:bodyPr/>
        <a:lstStyle/>
        <a:p>
          <a:endParaRPr lang="en-US"/>
        </a:p>
      </dgm:t>
    </dgm:pt>
    <dgm:pt modelId="{BEC680BD-AE07-4474-84F1-B0848B9A036F}" type="sibTrans" cxnId="{2B20A23A-6523-4EA6-B7B4-A9A9B309B1EA}">
      <dgm:prSet/>
      <dgm:spPr/>
      <dgm:t>
        <a:bodyPr/>
        <a:lstStyle/>
        <a:p>
          <a:endParaRPr lang="en-US"/>
        </a:p>
      </dgm:t>
    </dgm:pt>
    <dgm:pt modelId="{55BCE287-0F0C-4B0F-825F-B870A0C493D0}">
      <dgm:prSet phldrT="[Text]"/>
      <dgm:spPr>
        <a:solidFill>
          <a:schemeClr val="accent4">
            <a:lumMod val="60000"/>
            <a:lumOff val="40000"/>
          </a:schemeClr>
        </a:solidFill>
      </dgm:spPr>
      <dgm:t>
        <a:bodyPr/>
        <a:lstStyle/>
        <a:p>
          <a:r>
            <a:rPr lang="en-US" dirty="0"/>
            <a:t>Servers and terminals</a:t>
          </a:r>
        </a:p>
      </dgm:t>
    </dgm:pt>
    <dgm:pt modelId="{E6E1F685-D318-40F5-A47C-348BDAEAFDB6}" type="parTrans" cxnId="{C31DE2A4-85E8-4154-B09A-BA6F7DB21785}">
      <dgm:prSet/>
      <dgm:spPr/>
      <dgm:t>
        <a:bodyPr/>
        <a:lstStyle/>
        <a:p>
          <a:endParaRPr lang="en-US"/>
        </a:p>
      </dgm:t>
    </dgm:pt>
    <dgm:pt modelId="{1EEFBFDA-0EF4-43E3-8E9B-7F382BE9785B}" type="sibTrans" cxnId="{C31DE2A4-85E8-4154-B09A-BA6F7DB21785}">
      <dgm:prSet/>
      <dgm:spPr/>
      <dgm:t>
        <a:bodyPr/>
        <a:lstStyle/>
        <a:p>
          <a:endParaRPr lang="en-US"/>
        </a:p>
      </dgm:t>
    </dgm:pt>
    <dgm:pt modelId="{61C7E455-7919-42E7-835E-367A94D058FB}">
      <dgm:prSet phldrT="[Text]"/>
      <dgm:spPr>
        <a:solidFill>
          <a:schemeClr val="accent4">
            <a:lumMod val="60000"/>
            <a:lumOff val="40000"/>
          </a:schemeClr>
        </a:solidFill>
      </dgm:spPr>
      <dgm:t>
        <a:bodyPr/>
        <a:lstStyle/>
        <a:p>
          <a:r>
            <a:rPr lang="en-US" dirty="0"/>
            <a:t>Smartphones, digital cameras, e-book readers, portable and digital media players and wearable devices</a:t>
          </a:r>
        </a:p>
      </dgm:t>
    </dgm:pt>
    <dgm:pt modelId="{6CA32CEB-B346-43DA-A53A-293DCB92EFDD}" type="parTrans" cxnId="{FB7A6984-E22D-460A-A167-2008169F8304}">
      <dgm:prSet/>
      <dgm:spPr/>
      <dgm:t>
        <a:bodyPr/>
        <a:lstStyle/>
        <a:p>
          <a:endParaRPr lang="en-US"/>
        </a:p>
      </dgm:t>
    </dgm:pt>
    <dgm:pt modelId="{269256E9-236F-4974-9A5D-86225849D403}" type="sibTrans" cxnId="{FB7A6984-E22D-460A-A167-2008169F8304}">
      <dgm:prSet/>
      <dgm:spPr/>
      <dgm:t>
        <a:bodyPr/>
        <a:lstStyle/>
        <a:p>
          <a:endParaRPr lang="en-US"/>
        </a:p>
      </dgm:t>
    </dgm:pt>
    <dgm:pt modelId="{3DF0B536-2C1E-4202-9DD7-2705FFA167AB}">
      <dgm:prSet phldrT="[Text]"/>
      <dgm:spPr>
        <a:solidFill>
          <a:schemeClr val="accent4">
            <a:lumMod val="60000"/>
            <a:lumOff val="40000"/>
          </a:schemeClr>
        </a:solidFill>
      </dgm:spPr>
      <dgm:t>
        <a:bodyPr/>
        <a:lstStyle/>
        <a:p>
          <a:r>
            <a:rPr lang="en-US" dirty="0"/>
            <a:t>Game devices</a:t>
          </a:r>
        </a:p>
      </dgm:t>
    </dgm:pt>
    <dgm:pt modelId="{B679C682-E05E-4678-A2E7-9F85396FA40E}" type="parTrans" cxnId="{806894A9-F596-4EA5-850E-AA5B33E8BC76}">
      <dgm:prSet/>
      <dgm:spPr/>
      <dgm:t>
        <a:bodyPr/>
        <a:lstStyle/>
        <a:p>
          <a:endParaRPr lang="en-US"/>
        </a:p>
      </dgm:t>
    </dgm:pt>
    <dgm:pt modelId="{BBFD24BA-1A45-45A5-8576-9E41F42CE226}" type="sibTrans" cxnId="{806894A9-F596-4EA5-850E-AA5B33E8BC76}">
      <dgm:prSet/>
      <dgm:spPr/>
      <dgm:t>
        <a:bodyPr/>
        <a:lstStyle/>
        <a:p>
          <a:endParaRPr lang="en-US"/>
        </a:p>
      </dgm:t>
    </dgm:pt>
    <dgm:pt modelId="{CD319DB3-0987-4374-A4E4-E692DE1B60D3}">
      <dgm:prSet phldrT="[Text]"/>
      <dgm:spPr>
        <a:solidFill>
          <a:schemeClr val="accent4">
            <a:lumMod val="60000"/>
            <a:lumOff val="40000"/>
          </a:schemeClr>
        </a:solidFill>
      </dgm:spPr>
      <dgm:t>
        <a:bodyPr/>
        <a:lstStyle/>
        <a:p>
          <a:r>
            <a:rPr lang="en-US" dirty="0"/>
            <a:t>Embedded computers</a:t>
          </a:r>
        </a:p>
      </dgm:t>
    </dgm:pt>
    <dgm:pt modelId="{9CC11202-5B1A-4884-85BB-E0498E0342C7}" type="parTrans" cxnId="{5AA0C3AF-F8D9-4DB0-B035-AF0117D0DF10}">
      <dgm:prSet/>
      <dgm:spPr/>
      <dgm:t>
        <a:bodyPr/>
        <a:lstStyle/>
        <a:p>
          <a:endParaRPr lang="en-US"/>
        </a:p>
      </dgm:t>
    </dgm:pt>
    <dgm:pt modelId="{2DAF9863-098F-490A-9EEA-D2962E01E105}" type="sibTrans" cxnId="{5AA0C3AF-F8D9-4DB0-B035-AF0117D0DF10}">
      <dgm:prSet/>
      <dgm:spPr/>
      <dgm:t>
        <a:bodyPr/>
        <a:lstStyle/>
        <a:p>
          <a:endParaRPr lang="en-US"/>
        </a:p>
      </dgm:t>
    </dgm:pt>
    <dgm:pt modelId="{79254699-9DD9-49A6-A181-01AD9C5E73C2}" type="pres">
      <dgm:prSet presAssocID="{F226FB47-FA70-4F0E-9651-D80D7BF48FC7}" presName="diagram" presStyleCnt="0">
        <dgm:presLayoutVars>
          <dgm:dir/>
          <dgm:resizeHandles val="exact"/>
        </dgm:presLayoutVars>
      </dgm:prSet>
      <dgm:spPr/>
      <dgm:t>
        <a:bodyPr/>
        <a:lstStyle/>
        <a:p>
          <a:endParaRPr lang="en-US"/>
        </a:p>
      </dgm:t>
    </dgm:pt>
    <dgm:pt modelId="{774ADCCA-DFF3-4C55-B6D7-FCBDAD2C68D5}" type="pres">
      <dgm:prSet presAssocID="{2639465A-7B52-42D4-955B-81C89A9F1D5B}" presName="node" presStyleLbl="node1" presStyleIdx="0" presStyleCnt="5">
        <dgm:presLayoutVars>
          <dgm:bulletEnabled val="1"/>
        </dgm:presLayoutVars>
      </dgm:prSet>
      <dgm:spPr/>
      <dgm:t>
        <a:bodyPr/>
        <a:lstStyle/>
        <a:p>
          <a:endParaRPr lang="en-US"/>
        </a:p>
      </dgm:t>
    </dgm:pt>
    <dgm:pt modelId="{E0966513-FE49-4623-9C66-2F5DFA7BA3A0}" type="pres">
      <dgm:prSet presAssocID="{BEC680BD-AE07-4474-84F1-B0848B9A036F}" presName="sibTrans" presStyleCnt="0"/>
      <dgm:spPr/>
    </dgm:pt>
    <dgm:pt modelId="{F58361D3-6434-4DBE-8A1D-082E77900D50}" type="pres">
      <dgm:prSet presAssocID="{55BCE287-0F0C-4B0F-825F-B870A0C493D0}" presName="node" presStyleLbl="node1" presStyleIdx="1" presStyleCnt="5">
        <dgm:presLayoutVars>
          <dgm:bulletEnabled val="1"/>
        </dgm:presLayoutVars>
      </dgm:prSet>
      <dgm:spPr/>
      <dgm:t>
        <a:bodyPr/>
        <a:lstStyle/>
        <a:p>
          <a:endParaRPr lang="en-US"/>
        </a:p>
      </dgm:t>
    </dgm:pt>
    <dgm:pt modelId="{6FD78641-E385-44BF-B275-4666E46CB36B}" type="pres">
      <dgm:prSet presAssocID="{1EEFBFDA-0EF4-43E3-8E9B-7F382BE9785B}" presName="sibTrans" presStyleCnt="0"/>
      <dgm:spPr/>
    </dgm:pt>
    <dgm:pt modelId="{DA15A436-7FA3-4B98-A333-4C65D822B29A}" type="pres">
      <dgm:prSet presAssocID="{61C7E455-7919-42E7-835E-367A94D058FB}" presName="node" presStyleLbl="node1" presStyleIdx="2" presStyleCnt="5">
        <dgm:presLayoutVars>
          <dgm:bulletEnabled val="1"/>
        </dgm:presLayoutVars>
      </dgm:prSet>
      <dgm:spPr/>
      <dgm:t>
        <a:bodyPr/>
        <a:lstStyle/>
        <a:p>
          <a:endParaRPr lang="en-US"/>
        </a:p>
      </dgm:t>
    </dgm:pt>
    <dgm:pt modelId="{617A12A1-F4BA-462D-9F00-91EC1E1AB705}" type="pres">
      <dgm:prSet presAssocID="{269256E9-236F-4974-9A5D-86225849D403}" presName="sibTrans" presStyleCnt="0"/>
      <dgm:spPr/>
    </dgm:pt>
    <dgm:pt modelId="{44862D64-CFEE-441C-AB41-C0EDF223F8B2}" type="pres">
      <dgm:prSet presAssocID="{3DF0B536-2C1E-4202-9DD7-2705FFA167AB}" presName="node" presStyleLbl="node1" presStyleIdx="3" presStyleCnt="5">
        <dgm:presLayoutVars>
          <dgm:bulletEnabled val="1"/>
        </dgm:presLayoutVars>
      </dgm:prSet>
      <dgm:spPr/>
      <dgm:t>
        <a:bodyPr/>
        <a:lstStyle/>
        <a:p>
          <a:endParaRPr lang="en-US"/>
        </a:p>
      </dgm:t>
    </dgm:pt>
    <dgm:pt modelId="{04224C53-34D6-4741-8743-25D88908D359}" type="pres">
      <dgm:prSet presAssocID="{BBFD24BA-1A45-45A5-8576-9E41F42CE226}" presName="sibTrans" presStyleCnt="0"/>
      <dgm:spPr/>
    </dgm:pt>
    <dgm:pt modelId="{14FB7876-34D2-4C19-B69B-1420F40D32C6}" type="pres">
      <dgm:prSet presAssocID="{CD319DB3-0987-4374-A4E4-E692DE1B60D3}" presName="node" presStyleLbl="node1" presStyleIdx="4" presStyleCnt="5">
        <dgm:presLayoutVars>
          <dgm:bulletEnabled val="1"/>
        </dgm:presLayoutVars>
      </dgm:prSet>
      <dgm:spPr/>
      <dgm:t>
        <a:bodyPr/>
        <a:lstStyle/>
        <a:p>
          <a:endParaRPr lang="en-US"/>
        </a:p>
      </dgm:t>
    </dgm:pt>
  </dgm:ptLst>
  <dgm:cxnLst>
    <dgm:cxn modelId="{F440F862-2633-4333-97D8-E01116F63C7A}" type="presOf" srcId="{61C7E455-7919-42E7-835E-367A94D058FB}" destId="{DA15A436-7FA3-4B98-A333-4C65D822B29A}" srcOrd="0" destOrd="0" presId="urn:microsoft.com/office/officeart/2005/8/layout/default#4"/>
    <dgm:cxn modelId="{C31DE2A4-85E8-4154-B09A-BA6F7DB21785}" srcId="{F226FB47-FA70-4F0E-9651-D80D7BF48FC7}" destId="{55BCE287-0F0C-4B0F-825F-B870A0C493D0}" srcOrd="1" destOrd="0" parTransId="{E6E1F685-D318-40F5-A47C-348BDAEAFDB6}" sibTransId="{1EEFBFDA-0EF4-43E3-8E9B-7F382BE9785B}"/>
    <dgm:cxn modelId="{806894A9-F596-4EA5-850E-AA5B33E8BC76}" srcId="{F226FB47-FA70-4F0E-9651-D80D7BF48FC7}" destId="{3DF0B536-2C1E-4202-9DD7-2705FFA167AB}" srcOrd="3" destOrd="0" parTransId="{B679C682-E05E-4678-A2E7-9F85396FA40E}" sibTransId="{BBFD24BA-1A45-45A5-8576-9E41F42CE226}"/>
    <dgm:cxn modelId="{F9ECFCDB-56C1-4491-AAC5-CBF7035E97BC}" type="presOf" srcId="{2639465A-7B52-42D4-955B-81C89A9F1D5B}" destId="{774ADCCA-DFF3-4C55-B6D7-FCBDAD2C68D5}" srcOrd="0" destOrd="0" presId="urn:microsoft.com/office/officeart/2005/8/layout/default#4"/>
    <dgm:cxn modelId="{2B20A23A-6523-4EA6-B7B4-A9A9B309B1EA}" srcId="{F226FB47-FA70-4F0E-9651-D80D7BF48FC7}" destId="{2639465A-7B52-42D4-955B-81C89A9F1D5B}" srcOrd="0" destOrd="0" parTransId="{32B23EC6-B87F-48AF-81C3-BD5A734459A6}" sibTransId="{BEC680BD-AE07-4474-84F1-B0848B9A036F}"/>
    <dgm:cxn modelId="{20CCFDB0-8F87-4745-8D2B-103370F8F402}" type="presOf" srcId="{CD319DB3-0987-4374-A4E4-E692DE1B60D3}" destId="{14FB7876-34D2-4C19-B69B-1420F40D32C6}" srcOrd="0" destOrd="0" presId="urn:microsoft.com/office/officeart/2005/8/layout/default#4"/>
    <dgm:cxn modelId="{64F3461D-9660-4F47-B856-71DB7DDFDE7F}" type="presOf" srcId="{F226FB47-FA70-4F0E-9651-D80D7BF48FC7}" destId="{79254699-9DD9-49A6-A181-01AD9C5E73C2}" srcOrd="0" destOrd="0" presId="urn:microsoft.com/office/officeart/2005/8/layout/default#4"/>
    <dgm:cxn modelId="{5AA0C3AF-F8D9-4DB0-B035-AF0117D0DF10}" srcId="{F226FB47-FA70-4F0E-9651-D80D7BF48FC7}" destId="{CD319DB3-0987-4374-A4E4-E692DE1B60D3}" srcOrd="4" destOrd="0" parTransId="{9CC11202-5B1A-4884-85BB-E0498E0342C7}" sibTransId="{2DAF9863-098F-490A-9EEA-D2962E01E105}"/>
    <dgm:cxn modelId="{AD332D55-E2F3-436A-AAC6-9CC67A6D9A14}" type="presOf" srcId="{3DF0B536-2C1E-4202-9DD7-2705FFA167AB}" destId="{44862D64-CFEE-441C-AB41-C0EDF223F8B2}" srcOrd="0" destOrd="0" presId="urn:microsoft.com/office/officeart/2005/8/layout/default#4"/>
    <dgm:cxn modelId="{C873F6E6-87FB-41F9-A449-F6B86CE0AB5A}" type="presOf" srcId="{55BCE287-0F0C-4B0F-825F-B870A0C493D0}" destId="{F58361D3-6434-4DBE-8A1D-082E77900D50}" srcOrd="0" destOrd="0" presId="urn:microsoft.com/office/officeart/2005/8/layout/default#4"/>
    <dgm:cxn modelId="{FB7A6984-E22D-460A-A167-2008169F8304}" srcId="{F226FB47-FA70-4F0E-9651-D80D7BF48FC7}" destId="{61C7E455-7919-42E7-835E-367A94D058FB}" srcOrd="2" destOrd="0" parTransId="{6CA32CEB-B346-43DA-A53A-293DCB92EFDD}" sibTransId="{269256E9-236F-4974-9A5D-86225849D403}"/>
    <dgm:cxn modelId="{ED2F081B-0784-4754-A952-44C13162AA83}" type="presParOf" srcId="{79254699-9DD9-49A6-A181-01AD9C5E73C2}" destId="{774ADCCA-DFF3-4C55-B6D7-FCBDAD2C68D5}" srcOrd="0" destOrd="0" presId="urn:microsoft.com/office/officeart/2005/8/layout/default#4"/>
    <dgm:cxn modelId="{9E6BECC0-FBC5-427D-8629-9795458B0778}" type="presParOf" srcId="{79254699-9DD9-49A6-A181-01AD9C5E73C2}" destId="{E0966513-FE49-4623-9C66-2F5DFA7BA3A0}" srcOrd="1" destOrd="0" presId="urn:microsoft.com/office/officeart/2005/8/layout/default#4"/>
    <dgm:cxn modelId="{3CE9BF9D-B55F-4535-810F-E76794013B54}" type="presParOf" srcId="{79254699-9DD9-49A6-A181-01AD9C5E73C2}" destId="{F58361D3-6434-4DBE-8A1D-082E77900D50}" srcOrd="2" destOrd="0" presId="urn:microsoft.com/office/officeart/2005/8/layout/default#4"/>
    <dgm:cxn modelId="{660B6EC9-832C-42DF-8830-2DDDDCD2366B}" type="presParOf" srcId="{79254699-9DD9-49A6-A181-01AD9C5E73C2}" destId="{6FD78641-E385-44BF-B275-4666E46CB36B}" srcOrd="3" destOrd="0" presId="urn:microsoft.com/office/officeart/2005/8/layout/default#4"/>
    <dgm:cxn modelId="{05E2AB18-AC59-4912-916E-022D267D9630}" type="presParOf" srcId="{79254699-9DD9-49A6-A181-01AD9C5E73C2}" destId="{DA15A436-7FA3-4B98-A333-4C65D822B29A}" srcOrd="4" destOrd="0" presId="urn:microsoft.com/office/officeart/2005/8/layout/default#4"/>
    <dgm:cxn modelId="{28FB07F5-0C1E-4E76-BA0D-F55BEF677C00}" type="presParOf" srcId="{79254699-9DD9-49A6-A181-01AD9C5E73C2}" destId="{617A12A1-F4BA-462D-9F00-91EC1E1AB705}" srcOrd="5" destOrd="0" presId="urn:microsoft.com/office/officeart/2005/8/layout/default#4"/>
    <dgm:cxn modelId="{75ECEB7B-234A-4DA3-934B-8F94DE5B3880}" type="presParOf" srcId="{79254699-9DD9-49A6-A181-01AD9C5E73C2}" destId="{44862D64-CFEE-441C-AB41-C0EDF223F8B2}" srcOrd="6" destOrd="0" presId="urn:microsoft.com/office/officeart/2005/8/layout/default#4"/>
    <dgm:cxn modelId="{976EDA59-5D90-4F95-AEA1-56CBA878E2A1}" type="presParOf" srcId="{79254699-9DD9-49A6-A181-01AD9C5E73C2}" destId="{04224C53-34D6-4741-8743-25D88908D359}" srcOrd="7" destOrd="0" presId="urn:microsoft.com/office/officeart/2005/8/layout/default#4"/>
    <dgm:cxn modelId="{75C7C715-DA9C-4E21-9A62-DC87EB1B942B}" type="presParOf" srcId="{79254699-9DD9-49A6-A181-01AD9C5E73C2}" destId="{14FB7876-34D2-4C19-B69B-1420F40D32C6}" srcOrd="8" destOrd="0" presId="urn:microsoft.com/office/officeart/2005/8/layout/defaul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FC10C1-A3F9-499B-952F-FEE85DD12817}" type="doc">
      <dgm:prSet loTypeId="urn:microsoft.com/office/officeart/2005/8/layout/hList1" loCatId="list" qsTypeId="urn:microsoft.com/office/officeart/2005/8/quickstyle/3d1" qsCatId="3D" csTypeId="urn:microsoft.com/office/officeart/2005/8/colors/accent4_2" csCatId="accent4" phldr="1"/>
      <dgm:spPr/>
      <dgm:t>
        <a:bodyPr/>
        <a:lstStyle/>
        <a:p>
          <a:endParaRPr lang="en-US"/>
        </a:p>
      </dgm:t>
    </dgm:pt>
    <dgm:pt modelId="{EB70714A-33FB-41F8-A71C-F26530F8EF22}">
      <dgm:prSet phldrT="[Text]"/>
      <dgm:spPr/>
      <dgm:t>
        <a:bodyPr/>
        <a:lstStyle/>
        <a:p>
          <a:r>
            <a:rPr lang="en-US" dirty="0"/>
            <a:t>Short Message Service (SMS)</a:t>
          </a:r>
        </a:p>
      </dgm:t>
    </dgm:pt>
    <dgm:pt modelId="{4F2D97D4-F9DE-4426-A288-134E56B8A0F8}" type="parTrans" cxnId="{6CEE842D-C92A-4582-A259-05024B0DE3D3}">
      <dgm:prSet/>
      <dgm:spPr/>
      <dgm:t>
        <a:bodyPr/>
        <a:lstStyle/>
        <a:p>
          <a:endParaRPr lang="en-US"/>
        </a:p>
      </dgm:t>
    </dgm:pt>
    <dgm:pt modelId="{CC551D92-11F9-454F-BB38-9FEB68D7F602}" type="sibTrans" cxnId="{6CEE842D-C92A-4582-A259-05024B0DE3D3}">
      <dgm:prSet/>
      <dgm:spPr/>
      <dgm:t>
        <a:bodyPr/>
        <a:lstStyle/>
        <a:p>
          <a:endParaRPr lang="en-US"/>
        </a:p>
      </dgm:t>
    </dgm:pt>
    <dgm:pt modelId="{27FEA14A-A9FC-4ECE-B306-659830748A62}">
      <dgm:prSet phldrT="[Text]"/>
      <dgm:spPr/>
      <dgm:t>
        <a:bodyPr/>
        <a:lstStyle/>
        <a:p>
          <a:r>
            <a:rPr lang="en-US" dirty="0"/>
            <a:t>Mobile to mobile</a:t>
          </a:r>
        </a:p>
      </dgm:t>
    </dgm:pt>
    <dgm:pt modelId="{0CA4D815-A321-4C4A-96A5-BB66BA03FD8E}" type="parTrans" cxnId="{F0EE393F-3DDE-4E5A-9B91-32FEFCD865F6}">
      <dgm:prSet/>
      <dgm:spPr/>
      <dgm:t>
        <a:bodyPr/>
        <a:lstStyle/>
        <a:p>
          <a:endParaRPr lang="en-US"/>
        </a:p>
      </dgm:t>
    </dgm:pt>
    <dgm:pt modelId="{D12163B0-43BD-47EE-BE18-7F2475E93C72}" type="sibTrans" cxnId="{F0EE393F-3DDE-4E5A-9B91-32FEFCD865F6}">
      <dgm:prSet/>
      <dgm:spPr/>
      <dgm:t>
        <a:bodyPr/>
        <a:lstStyle/>
        <a:p>
          <a:endParaRPr lang="en-US"/>
        </a:p>
      </dgm:t>
    </dgm:pt>
    <dgm:pt modelId="{80778A86-5309-43E6-A648-0691E00A1069}">
      <dgm:prSet phldrT="[Text]"/>
      <dgm:spPr/>
      <dgm:t>
        <a:bodyPr/>
        <a:lstStyle/>
        <a:p>
          <a:r>
            <a:rPr lang="en-US" dirty="0"/>
            <a:t>Multimedia Message Service (MMS)</a:t>
          </a:r>
        </a:p>
      </dgm:t>
    </dgm:pt>
    <dgm:pt modelId="{A082F67E-7503-4E13-8247-00DE43D676CB}" type="parTrans" cxnId="{42B47412-5F64-42E8-A363-9C4B10E5D32B}">
      <dgm:prSet/>
      <dgm:spPr/>
      <dgm:t>
        <a:bodyPr/>
        <a:lstStyle/>
        <a:p>
          <a:endParaRPr lang="en-US"/>
        </a:p>
      </dgm:t>
    </dgm:pt>
    <dgm:pt modelId="{7A52B103-21B4-4FA5-9996-3F5D366416BE}" type="sibTrans" cxnId="{42B47412-5F64-42E8-A363-9C4B10E5D32B}">
      <dgm:prSet/>
      <dgm:spPr/>
      <dgm:t>
        <a:bodyPr/>
        <a:lstStyle/>
        <a:p>
          <a:endParaRPr lang="en-US"/>
        </a:p>
      </dgm:t>
    </dgm:pt>
    <dgm:pt modelId="{14C87B22-F778-4552-B52E-69E35A8281B2}">
      <dgm:prSet phldrT="[Text]"/>
      <dgm:spPr/>
      <dgm:t>
        <a:bodyPr/>
        <a:lstStyle/>
        <a:p>
          <a:r>
            <a:rPr lang="en-US" dirty="0"/>
            <a:t>Mobile to mobile</a:t>
          </a:r>
        </a:p>
      </dgm:t>
    </dgm:pt>
    <dgm:pt modelId="{FAAD5BCC-9102-42F6-8B4F-0064C9A6F67E}" type="parTrans" cxnId="{4E63CF21-8E2A-4398-B98D-570A7B7BC44A}">
      <dgm:prSet/>
      <dgm:spPr/>
      <dgm:t>
        <a:bodyPr/>
        <a:lstStyle/>
        <a:p>
          <a:endParaRPr lang="en-US"/>
        </a:p>
      </dgm:t>
    </dgm:pt>
    <dgm:pt modelId="{6D43D0CC-5394-4FA3-9245-B1B387E0E3F7}" type="sibTrans" cxnId="{4E63CF21-8E2A-4398-B98D-570A7B7BC44A}">
      <dgm:prSet/>
      <dgm:spPr/>
      <dgm:t>
        <a:bodyPr/>
        <a:lstStyle/>
        <a:p>
          <a:endParaRPr lang="en-US"/>
        </a:p>
      </dgm:t>
    </dgm:pt>
    <dgm:pt modelId="{C60F9F7C-D6C3-4404-978E-2AAB856B80A2}">
      <dgm:prSet phldrT="[Text]"/>
      <dgm:spPr/>
      <dgm:t>
        <a:bodyPr/>
        <a:lstStyle/>
        <a:p>
          <a:r>
            <a:rPr lang="en-US" dirty="0"/>
            <a:t>Mobile to email</a:t>
          </a:r>
        </a:p>
      </dgm:t>
    </dgm:pt>
    <dgm:pt modelId="{F3DD0D98-C894-42C8-9C8D-97EDB7D2C91B}" type="parTrans" cxnId="{45F77DB3-B4BD-426F-A028-692B845AA867}">
      <dgm:prSet/>
      <dgm:spPr/>
      <dgm:t>
        <a:bodyPr/>
        <a:lstStyle/>
        <a:p>
          <a:endParaRPr lang="en-US"/>
        </a:p>
      </dgm:t>
    </dgm:pt>
    <dgm:pt modelId="{0E407732-DC92-4BE3-9DE8-8315E1B75154}" type="sibTrans" cxnId="{45F77DB3-B4BD-426F-A028-692B845AA867}">
      <dgm:prSet/>
      <dgm:spPr/>
      <dgm:t>
        <a:bodyPr/>
        <a:lstStyle/>
        <a:p>
          <a:endParaRPr lang="en-US"/>
        </a:p>
      </dgm:t>
    </dgm:pt>
    <dgm:pt modelId="{F8A414B9-F759-46EA-B2A2-4E46E8365B05}">
      <dgm:prSet phldrT="[Text]"/>
      <dgm:spPr/>
      <dgm:t>
        <a:bodyPr/>
        <a:lstStyle/>
        <a:p>
          <a:r>
            <a:rPr lang="en-US" dirty="0"/>
            <a:t>Mobile to provider</a:t>
          </a:r>
        </a:p>
      </dgm:t>
    </dgm:pt>
    <dgm:pt modelId="{DE1E45E4-55F7-42BA-A873-DA83668263DE}" type="parTrans" cxnId="{6B5AB421-CFD8-45E8-A169-6BAF2D6E1CEB}">
      <dgm:prSet/>
      <dgm:spPr/>
      <dgm:t>
        <a:bodyPr/>
        <a:lstStyle/>
        <a:p>
          <a:endParaRPr lang="en-US"/>
        </a:p>
      </dgm:t>
    </dgm:pt>
    <dgm:pt modelId="{7A434607-06D9-495A-A78A-A632C62E6D1F}" type="sibTrans" cxnId="{6B5AB421-CFD8-45E8-A169-6BAF2D6E1CEB}">
      <dgm:prSet/>
      <dgm:spPr/>
      <dgm:t>
        <a:bodyPr/>
        <a:lstStyle/>
        <a:p>
          <a:endParaRPr lang="en-US"/>
        </a:p>
      </dgm:t>
    </dgm:pt>
    <dgm:pt modelId="{577B7657-7BFC-461A-8862-BA4AB646424F}">
      <dgm:prSet phldrT="[Text]"/>
      <dgm:spPr/>
      <dgm:t>
        <a:bodyPr/>
        <a:lstStyle/>
        <a:p>
          <a:r>
            <a:rPr lang="en-US" dirty="0"/>
            <a:t>Mobile to email</a:t>
          </a:r>
        </a:p>
      </dgm:t>
    </dgm:pt>
    <dgm:pt modelId="{8301A78B-1271-4BE0-AD18-0EA2A743A49A}" type="parTrans" cxnId="{A29A3AD8-8344-479D-A979-7E08658E87F8}">
      <dgm:prSet/>
      <dgm:spPr/>
      <dgm:t>
        <a:bodyPr/>
        <a:lstStyle/>
        <a:p>
          <a:endParaRPr lang="en-US"/>
        </a:p>
      </dgm:t>
    </dgm:pt>
    <dgm:pt modelId="{79E51E4A-C5BD-4821-AE00-3E6A2A03E2A4}" type="sibTrans" cxnId="{A29A3AD8-8344-479D-A979-7E08658E87F8}">
      <dgm:prSet/>
      <dgm:spPr/>
      <dgm:t>
        <a:bodyPr/>
        <a:lstStyle/>
        <a:p>
          <a:endParaRPr lang="en-US"/>
        </a:p>
      </dgm:t>
    </dgm:pt>
    <dgm:pt modelId="{68C47C80-8A56-4FAA-9D04-8A981F06389B}" type="pres">
      <dgm:prSet presAssocID="{23FC10C1-A3F9-499B-952F-FEE85DD12817}" presName="Name0" presStyleCnt="0">
        <dgm:presLayoutVars>
          <dgm:dir/>
          <dgm:animLvl val="lvl"/>
          <dgm:resizeHandles val="exact"/>
        </dgm:presLayoutVars>
      </dgm:prSet>
      <dgm:spPr/>
      <dgm:t>
        <a:bodyPr/>
        <a:lstStyle/>
        <a:p>
          <a:endParaRPr lang="en-US"/>
        </a:p>
      </dgm:t>
    </dgm:pt>
    <dgm:pt modelId="{FFD0C2A8-F544-4A75-B178-EEC9BD8067F1}" type="pres">
      <dgm:prSet presAssocID="{EB70714A-33FB-41F8-A71C-F26530F8EF22}" presName="composite" presStyleCnt="0"/>
      <dgm:spPr/>
    </dgm:pt>
    <dgm:pt modelId="{B994A2E1-D0EB-4E9B-B73A-F705F819CB66}" type="pres">
      <dgm:prSet presAssocID="{EB70714A-33FB-41F8-A71C-F26530F8EF22}" presName="parTx" presStyleLbl="alignNode1" presStyleIdx="0" presStyleCnt="2">
        <dgm:presLayoutVars>
          <dgm:chMax val="0"/>
          <dgm:chPref val="0"/>
          <dgm:bulletEnabled val="1"/>
        </dgm:presLayoutVars>
      </dgm:prSet>
      <dgm:spPr/>
      <dgm:t>
        <a:bodyPr/>
        <a:lstStyle/>
        <a:p>
          <a:endParaRPr lang="en-US"/>
        </a:p>
      </dgm:t>
    </dgm:pt>
    <dgm:pt modelId="{FA2422D9-3AE3-460D-A70A-14A07F2AC975}" type="pres">
      <dgm:prSet presAssocID="{EB70714A-33FB-41F8-A71C-F26530F8EF22}" presName="desTx" presStyleLbl="alignAccFollowNode1" presStyleIdx="0" presStyleCnt="2">
        <dgm:presLayoutVars>
          <dgm:bulletEnabled val="1"/>
        </dgm:presLayoutVars>
      </dgm:prSet>
      <dgm:spPr/>
      <dgm:t>
        <a:bodyPr/>
        <a:lstStyle/>
        <a:p>
          <a:endParaRPr lang="en-US"/>
        </a:p>
      </dgm:t>
    </dgm:pt>
    <dgm:pt modelId="{113CFFFF-7F62-4160-854F-5B0D6B83A701}" type="pres">
      <dgm:prSet presAssocID="{CC551D92-11F9-454F-BB38-9FEB68D7F602}" presName="space" presStyleCnt="0"/>
      <dgm:spPr/>
    </dgm:pt>
    <dgm:pt modelId="{87543CB6-54BF-41BF-8097-9B211ECD415A}" type="pres">
      <dgm:prSet presAssocID="{80778A86-5309-43E6-A648-0691E00A1069}" presName="composite" presStyleCnt="0"/>
      <dgm:spPr/>
    </dgm:pt>
    <dgm:pt modelId="{C7825776-642F-4A37-B694-04522B382DCD}" type="pres">
      <dgm:prSet presAssocID="{80778A86-5309-43E6-A648-0691E00A1069}" presName="parTx" presStyleLbl="alignNode1" presStyleIdx="1" presStyleCnt="2">
        <dgm:presLayoutVars>
          <dgm:chMax val="0"/>
          <dgm:chPref val="0"/>
          <dgm:bulletEnabled val="1"/>
        </dgm:presLayoutVars>
      </dgm:prSet>
      <dgm:spPr/>
      <dgm:t>
        <a:bodyPr/>
        <a:lstStyle/>
        <a:p>
          <a:endParaRPr lang="en-US"/>
        </a:p>
      </dgm:t>
    </dgm:pt>
    <dgm:pt modelId="{66E4FC61-272C-49DF-9402-966A767BB538}" type="pres">
      <dgm:prSet presAssocID="{80778A86-5309-43E6-A648-0691E00A1069}" presName="desTx" presStyleLbl="alignAccFollowNode1" presStyleIdx="1" presStyleCnt="2">
        <dgm:presLayoutVars>
          <dgm:bulletEnabled val="1"/>
        </dgm:presLayoutVars>
      </dgm:prSet>
      <dgm:spPr/>
      <dgm:t>
        <a:bodyPr/>
        <a:lstStyle/>
        <a:p>
          <a:endParaRPr lang="en-US"/>
        </a:p>
      </dgm:t>
    </dgm:pt>
  </dgm:ptLst>
  <dgm:cxnLst>
    <dgm:cxn modelId="{AB40012D-459B-4261-B41C-CB11F700D4C4}" type="presOf" srcId="{F8A414B9-F759-46EA-B2A2-4E46E8365B05}" destId="{FA2422D9-3AE3-460D-A70A-14A07F2AC975}" srcOrd="0" destOrd="2" presId="urn:microsoft.com/office/officeart/2005/8/layout/hList1"/>
    <dgm:cxn modelId="{782F667A-930B-4F81-9D3B-4DF01A92D487}" type="presOf" srcId="{EB70714A-33FB-41F8-A71C-F26530F8EF22}" destId="{B994A2E1-D0EB-4E9B-B73A-F705F819CB66}" srcOrd="0" destOrd="0" presId="urn:microsoft.com/office/officeart/2005/8/layout/hList1"/>
    <dgm:cxn modelId="{F0EE393F-3DDE-4E5A-9B91-32FEFCD865F6}" srcId="{EB70714A-33FB-41F8-A71C-F26530F8EF22}" destId="{27FEA14A-A9FC-4ECE-B306-659830748A62}" srcOrd="0" destOrd="0" parTransId="{0CA4D815-A321-4C4A-96A5-BB66BA03FD8E}" sibTransId="{D12163B0-43BD-47EE-BE18-7F2475E93C72}"/>
    <dgm:cxn modelId="{45F77DB3-B4BD-426F-A028-692B845AA867}" srcId="{EB70714A-33FB-41F8-A71C-F26530F8EF22}" destId="{C60F9F7C-D6C3-4404-978E-2AAB856B80A2}" srcOrd="1" destOrd="0" parTransId="{F3DD0D98-C894-42C8-9C8D-97EDB7D2C91B}" sibTransId="{0E407732-DC92-4BE3-9DE8-8315E1B75154}"/>
    <dgm:cxn modelId="{F9EF7888-8538-4991-86E5-53FFD58FD165}" type="presOf" srcId="{14C87B22-F778-4552-B52E-69E35A8281B2}" destId="{66E4FC61-272C-49DF-9402-966A767BB538}" srcOrd="0" destOrd="0" presId="urn:microsoft.com/office/officeart/2005/8/layout/hList1"/>
    <dgm:cxn modelId="{42B47412-5F64-42E8-A363-9C4B10E5D32B}" srcId="{23FC10C1-A3F9-499B-952F-FEE85DD12817}" destId="{80778A86-5309-43E6-A648-0691E00A1069}" srcOrd="1" destOrd="0" parTransId="{A082F67E-7503-4E13-8247-00DE43D676CB}" sibTransId="{7A52B103-21B4-4FA5-9996-3F5D366416BE}"/>
    <dgm:cxn modelId="{A29A3AD8-8344-479D-A979-7E08658E87F8}" srcId="{80778A86-5309-43E6-A648-0691E00A1069}" destId="{577B7657-7BFC-461A-8862-BA4AB646424F}" srcOrd="1" destOrd="0" parTransId="{8301A78B-1271-4BE0-AD18-0EA2A743A49A}" sibTransId="{79E51E4A-C5BD-4821-AE00-3E6A2A03E2A4}"/>
    <dgm:cxn modelId="{80453A21-44E6-4ED6-B7E3-F19C65127382}" type="presOf" srcId="{577B7657-7BFC-461A-8862-BA4AB646424F}" destId="{66E4FC61-272C-49DF-9402-966A767BB538}" srcOrd="0" destOrd="1" presId="urn:microsoft.com/office/officeart/2005/8/layout/hList1"/>
    <dgm:cxn modelId="{204CB356-C2C9-4028-A67A-4C0C757ED49F}" type="presOf" srcId="{80778A86-5309-43E6-A648-0691E00A1069}" destId="{C7825776-642F-4A37-B694-04522B382DCD}" srcOrd="0" destOrd="0" presId="urn:microsoft.com/office/officeart/2005/8/layout/hList1"/>
    <dgm:cxn modelId="{D845123E-4A78-48E5-AF2B-6B483869C66A}" type="presOf" srcId="{23FC10C1-A3F9-499B-952F-FEE85DD12817}" destId="{68C47C80-8A56-4FAA-9D04-8A981F06389B}" srcOrd="0" destOrd="0" presId="urn:microsoft.com/office/officeart/2005/8/layout/hList1"/>
    <dgm:cxn modelId="{4E63CF21-8E2A-4398-B98D-570A7B7BC44A}" srcId="{80778A86-5309-43E6-A648-0691E00A1069}" destId="{14C87B22-F778-4552-B52E-69E35A8281B2}" srcOrd="0" destOrd="0" parTransId="{FAAD5BCC-9102-42F6-8B4F-0064C9A6F67E}" sibTransId="{6D43D0CC-5394-4FA3-9245-B1B387E0E3F7}"/>
    <dgm:cxn modelId="{6B5AB421-CFD8-45E8-A169-6BAF2D6E1CEB}" srcId="{EB70714A-33FB-41F8-A71C-F26530F8EF22}" destId="{F8A414B9-F759-46EA-B2A2-4E46E8365B05}" srcOrd="2" destOrd="0" parTransId="{DE1E45E4-55F7-42BA-A873-DA83668263DE}" sibTransId="{7A434607-06D9-495A-A78A-A632C62E6D1F}"/>
    <dgm:cxn modelId="{C7760533-2F69-4D73-9CC9-118A22F46850}" type="presOf" srcId="{C60F9F7C-D6C3-4404-978E-2AAB856B80A2}" destId="{FA2422D9-3AE3-460D-A70A-14A07F2AC975}" srcOrd="0" destOrd="1" presId="urn:microsoft.com/office/officeart/2005/8/layout/hList1"/>
    <dgm:cxn modelId="{6CEE842D-C92A-4582-A259-05024B0DE3D3}" srcId="{23FC10C1-A3F9-499B-952F-FEE85DD12817}" destId="{EB70714A-33FB-41F8-A71C-F26530F8EF22}" srcOrd="0" destOrd="0" parTransId="{4F2D97D4-F9DE-4426-A288-134E56B8A0F8}" sibTransId="{CC551D92-11F9-454F-BB38-9FEB68D7F602}"/>
    <dgm:cxn modelId="{0E0342E7-F72B-41AA-946B-DEA1CB08E1C2}" type="presOf" srcId="{27FEA14A-A9FC-4ECE-B306-659830748A62}" destId="{FA2422D9-3AE3-460D-A70A-14A07F2AC975}" srcOrd="0" destOrd="0" presId="urn:microsoft.com/office/officeart/2005/8/layout/hList1"/>
    <dgm:cxn modelId="{4D194852-F2B8-4F35-8C3C-D2403F61313D}" type="presParOf" srcId="{68C47C80-8A56-4FAA-9D04-8A981F06389B}" destId="{FFD0C2A8-F544-4A75-B178-EEC9BD8067F1}" srcOrd="0" destOrd="0" presId="urn:microsoft.com/office/officeart/2005/8/layout/hList1"/>
    <dgm:cxn modelId="{A9BDB71F-14C5-4477-96F5-B82CD0C20035}" type="presParOf" srcId="{FFD0C2A8-F544-4A75-B178-EEC9BD8067F1}" destId="{B994A2E1-D0EB-4E9B-B73A-F705F819CB66}" srcOrd="0" destOrd="0" presId="urn:microsoft.com/office/officeart/2005/8/layout/hList1"/>
    <dgm:cxn modelId="{3AA7FA6A-5C2A-452F-ACE0-0D20935E8BC7}" type="presParOf" srcId="{FFD0C2A8-F544-4A75-B178-EEC9BD8067F1}" destId="{FA2422D9-3AE3-460D-A70A-14A07F2AC975}" srcOrd="1" destOrd="0" presId="urn:microsoft.com/office/officeart/2005/8/layout/hList1"/>
    <dgm:cxn modelId="{38B5C6CA-80A8-4A2E-A95F-755DC605B117}" type="presParOf" srcId="{68C47C80-8A56-4FAA-9D04-8A981F06389B}" destId="{113CFFFF-7F62-4160-854F-5B0D6B83A701}" srcOrd="1" destOrd="0" presId="urn:microsoft.com/office/officeart/2005/8/layout/hList1"/>
    <dgm:cxn modelId="{B55AF859-7825-4E3B-851C-891B365033CD}" type="presParOf" srcId="{68C47C80-8A56-4FAA-9D04-8A981F06389B}" destId="{87543CB6-54BF-41BF-8097-9B211ECD415A}" srcOrd="2" destOrd="0" presId="urn:microsoft.com/office/officeart/2005/8/layout/hList1"/>
    <dgm:cxn modelId="{3C012DC7-5662-454A-ADAA-44EB251E47DF}" type="presParOf" srcId="{87543CB6-54BF-41BF-8097-9B211ECD415A}" destId="{C7825776-642F-4A37-B694-04522B382DCD}" srcOrd="0" destOrd="0" presId="urn:microsoft.com/office/officeart/2005/8/layout/hList1"/>
    <dgm:cxn modelId="{86046E2F-A57E-43A1-AF2C-1C5FB509360C}" type="presParOf" srcId="{87543CB6-54BF-41BF-8097-9B211ECD415A}" destId="{66E4FC61-272C-49DF-9402-966A767BB5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0E4294-A7ED-4D44-B6A9-FD1C15A5AFD6}" type="doc">
      <dgm:prSet loTypeId="urn:microsoft.com/office/officeart/2005/8/layout/default#5" loCatId="list" qsTypeId="urn:microsoft.com/office/officeart/2005/8/quickstyle/simple5" qsCatId="simple" csTypeId="urn:microsoft.com/office/officeart/2005/8/colors/accent4_2" csCatId="accent4" phldr="1"/>
      <dgm:spPr/>
      <dgm:t>
        <a:bodyPr/>
        <a:lstStyle/>
        <a:p>
          <a:endParaRPr lang="en-US"/>
        </a:p>
      </dgm:t>
    </dgm:pt>
    <dgm:pt modelId="{E83C3E4A-1D70-4E0B-9803-28F8B4A758C9}">
      <dgm:prSet phldrT="[Text]"/>
      <dgm:spPr/>
      <dgm:t>
        <a:bodyPr/>
        <a:lstStyle/>
        <a:p>
          <a:r>
            <a:rPr lang="en-US" dirty="0"/>
            <a:t>Home automation devices</a:t>
          </a:r>
        </a:p>
      </dgm:t>
    </dgm:pt>
    <dgm:pt modelId="{4C55AC72-EA5A-466A-812D-35EA365108A9}" type="parTrans" cxnId="{DF8FBFF7-4FE6-4BDD-A1DC-7E70095610F2}">
      <dgm:prSet/>
      <dgm:spPr/>
      <dgm:t>
        <a:bodyPr/>
        <a:lstStyle/>
        <a:p>
          <a:endParaRPr lang="en-US"/>
        </a:p>
      </dgm:t>
    </dgm:pt>
    <dgm:pt modelId="{5218742F-E633-4910-B5F2-D217CA0E2609}" type="sibTrans" cxnId="{DF8FBFF7-4FE6-4BDD-A1DC-7E70095610F2}">
      <dgm:prSet/>
      <dgm:spPr/>
      <dgm:t>
        <a:bodyPr/>
        <a:lstStyle/>
        <a:p>
          <a:endParaRPr lang="en-US"/>
        </a:p>
      </dgm:t>
    </dgm:pt>
    <dgm:pt modelId="{1437E50E-AFBF-46AE-A330-8DB80B14A67B}">
      <dgm:prSet phldrT="[Text]"/>
      <dgm:spPr/>
      <dgm:t>
        <a:bodyPr/>
        <a:lstStyle/>
        <a:p>
          <a:r>
            <a:rPr lang="en-US" dirty="0"/>
            <a:t>Automobiles</a:t>
          </a:r>
        </a:p>
      </dgm:t>
    </dgm:pt>
    <dgm:pt modelId="{AEA74830-AEFD-4154-AAF1-28C8F7DF840F}" type="parTrans" cxnId="{0F65E73E-F88E-49BF-8F50-B21690CF4EF6}">
      <dgm:prSet/>
      <dgm:spPr/>
      <dgm:t>
        <a:bodyPr/>
        <a:lstStyle/>
        <a:p>
          <a:endParaRPr lang="en-US"/>
        </a:p>
      </dgm:t>
    </dgm:pt>
    <dgm:pt modelId="{13873556-FB42-41F0-967C-1C25547A6123}" type="sibTrans" cxnId="{0F65E73E-F88E-49BF-8F50-B21690CF4EF6}">
      <dgm:prSet/>
      <dgm:spPr/>
      <dgm:t>
        <a:bodyPr/>
        <a:lstStyle/>
        <a:p>
          <a:endParaRPr lang="en-US"/>
        </a:p>
      </dgm:t>
    </dgm:pt>
    <dgm:pt modelId="{19B0C01D-5FE3-4F32-9D17-CCBE8C07670F}">
      <dgm:prSet phldrT="[Text]"/>
      <dgm:spPr/>
      <dgm:t>
        <a:bodyPr/>
        <a:lstStyle/>
        <a:p>
          <a:r>
            <a:rPr lang="en-US" dirty="0"/>
            <a:t>Process controllers and robotics</a:t>
          </a:r>
        </a:p>
      </dgm:t>
    </dgm:pt>
    <dgm:pt modelId="{8ACBEC3D-C1B9-42CC-8B9C-FF159E056C42}" type="parTrans" cxnId="{1B46FA75-0E07-47A1-94C4-3F83D60338D0}">
      <dgm:prSet/>
      <dgm:spPr/>
      <dgm:t>
        <a:bodyPr/>
        <a:lstStyle/>
        <a:p>
          <a:endParaRPr lang="en-US"/>
        </a:p>
      </dgm:t>
    </dgm:pt>
    <dgm:pt modelId="{43C91F0B-880D-4098-BD80-FA9E9D6215B9}" type="sibTrans" cxnId="{1B46FA75-0E07-47A1-94C4-3F83D60338D0}">
      <dgm:prSet/>
      <dgm:spPr/>
      <dgm:t>
        <a:bodyPr/>
        <a:lstStyle/>
        <a:p>
          <a:endParaRPr lang="en-US"/>
        </a:p>
      </dgm:t>
    </dgm:pt>
    <dgm:pt modelId="{43D75E23-067F-4678-9E65-228586B828D1}">
      <dgm:prSet phldrT="[Text]"/>
      <dgm:spPr/>
      <dgm:t>
        <a:bodyPr/>
        <a:lstStyle/>
        <a:p>
          <a:r>
            <a:rPr lang="en-US" dirty="0"/>
            <a:t>Computer devices and office machines</a:t>
          </a:r>
        </a:p>
      </dgm:t>
    </dgm:pt>
    <dgm:pt modelId="{B6F63B9F-3026-4118-A790-EADA846A22AC}" type="parTrans" cxnId="{1D4CB379-916B-46FE-929D-18347BDD2782}">
      <dgm:prSet/>
      <dgm:spPr/>
      <dgm:t>
        <a:bodyPr/>
        <a:lstStyle/>
        <a:p>
          <a:endParaRPr lang="en-US"/>
        </a:p>
      </dgm:t>
    </dgm:pt>
    <dgm:pt modelId="{6D783DC4-F01C-47A4-8FA7-B48E90019770}" type="sibTrans" cxnId="{1D4CB379-916B-46FE-929D-18347BDD2782}">
      <dgm:prSet/>
      <dgm:spPr/>
      <dgm:t>
        <a:bodyPr/>
        <a:lstStyle/>
        <a:p>
          <a:endParaRPr lang="en-US"/>
        </a:p>
      </dgm:t>
    </dgm:pt>
    <dgm:pt modelId="{2D3637B9-2C68-4AE7-AE13-B430543B0378}" type="pres">
      <dgm:prSet presAssocID="{CE0E4294-A7ED-4D44-B6A9-FD1C15A5AFD6}" presName="diagram" presStyleCnt="0">
        <dgm:presLayoutVars>
          <dgm:dir/>
          <dgm:resizeHandles val="exact"/>
        </dgm:presLayoutVars>
      </dgm:prSet>
      <dgm:spPr/>
      <dgm:t>
        <a:bodyPr/>
        <a:lstStyle/>
        <a:p>
          <a:endParaRPr lang="en-US"/>
        </a:p>
      </dgm:t>
    </dgm:pt>
    <dgm:pt modelId="{EB9FDDD7-15AB-448A-AAEC-29BC73435E37}" type="pres">
      <dgm:prSet presAssocID="{E83C3E4A-1D70-4E0B-9803-28F8B4A758C9}" presName="node" presStyleLbl="node1" presStyleIdx="0" presStyleCnt="4">
        <dgm:presLayoutVars>
          <dgm:bulletEnabled val="1"/>
        </dgm:presLayoutVars>
      </dgm:prSet>
      <dgm:spPr/>
      <dgm:t>
        <a:bodyPr/>
        <a:lstStyle/>
        <a:p>
          <a:endParaRPr lang="en-US"/>
        </a:p>
      </dgm:t>
    </dgm:pt>
    <dgm:pt modelId="{BF8D3132-6629-453B-AFA2-543885790A04}" type="pres">
      <dgm:prSet presAssocID="{5218742F-E633-4910-B5F2-D217CA0E2609}" presName="sibTrans" presStyleCnt="0"/>
      <dgm:spPr/>
    </dgm:pt>
    <dgm:pt modelId="{C77C9B0A-D806-41F6-943F-A467DA75756D}" type="pres">
      <dgm:prSet presAssocID="{1437E50E-AFBF-46AE-A330-8DB80B14A67B}" presName="node" presStyleLbl="node1" presStyleIdx="1" presStyleCnt="4">
        <dgm:presLayoutVars>
          <dgm:bulletEnabled val="1"/>
        </dgm:presLayoutVars>
      </dgm:prSet>
      <dgm:spPr/>
      <dgm:t>
        <a:bodyPr/>
        <a:lstStyle/>
        <a:p>
          <a:endParaRPr lang="en-US"/>
        </a:p>
      </dgm:t>
    </dgm:pt>
    <dgm:pt modelId="{BC24B934-8FDA-4ABE-854F-4673549359B3}" type="pres">
      <dgm:prSet presAssocID="{13873556-FB42-41F0-967C-1C25547A6123}" presName="sibTrans" presStyleCnt="0"/>
      <dgm:spPr/>
    </dgm:pt>
    <dgm:pt modelId="{699BA639-6088-4315-A040-4FD6F50659A9}" type="pres">
      <dgm:prSet presAssocID="{19B0C01D-5FE3-4F32-9D17-CCBE8C07670F}" presName="node" presStyleLbl="node1" presStyleIdx="2" presStyleCnt="4">
        <dgm:presLayoutVars>
          <dgm:bulletEnabled val="1"/>
        </dgm:presLayoutVars>
      </dgm:prSet>
      <dgm:spPr/>
      <dgm:t>
        <a:bodyPr/>
        <a:lstStyle/>
        <a:p>
          <a:endParaRPr lang="en-US"/>
        </a:p>
      </dgm:t>
    </dgm:pt>
    <dgm:pt modelId="{854CBCBB-565B-4C7F-8893-3DD5F1FAC6B0}" type="pres">
      <dgm:prSet presAssocID="{43C91F0B-880D-4098-BD80-FA9E9D6215B9}" presName="sibTrans" presStyleCnt="0"/>
      <dgm:spPr/>
    </dgm:pt>
    <dgm:pt modelId="{D05F6130-243D-4E0F-A171-4B3E37C51927}" type="pres">
      <dgm:prSet presAssocID="{43D75E23-067F-4678-9E65-228586B828D1}" presName="node" presStyleLbl="node1" presStyleIdx="3" presStyleCnt="4">
        <dgm:presLayoutVars>
          <dgm:bulletEnabled val="1"/>
        </dgm:presLayoutVars>
      </dgm:prSet>
      <dgm:spPr/>
      <dgm:t>
        <a:bodyPr/>
        <a:lstStyle/>
        <a:p>
          <a:endParaRPr lang="en-US"/>
        </a:p>
      </dgm:t>
    </dgm:pt>
  </dgm:ptLst>
  <dgm:cxnLst>
    <dgm:cxn modelId="{9CEF7AF5-85B1-4ECC-8D90-FBF3EB26BEBF}" type="presOf" srcId="{E83C3E4A-1D70-4E0B-9803-28F8B4A758C9}" destId="{EB9FDDD7-15AB-448A-AAEC-29BC73435E37}" srcOrd="0" destOrd="0" presId="urn:microsoft.com/office/officeart/2005/8/layout/default#5"/>
    <dgm:cxn modelId="{D7E6B3B0-3528-430F-8CBE-133322A5D242}" type="presOf" srcId="{1437E50E-AFBF-46AE-A330-8DB80B14A67B}" destId="{C77C9B0A-D806-41F6-943F-A467DA75756D}" srcOrd="0" destOrd="0" presId="urn:microsoft.com/office/officeart/2005/8/layout/default#5"/>
    <dgm:cxn modelId="{DF8FBFF7-4FE6-4BDD-A1DC-7E70095610F2}" srcId="{CE0E4294-A7ED-4D44-B6A9-FD1C15A5AFD6}" destId="{E83C3E4A-1D70-4E0B-9803-28F8B4A758C9}" srcOrd="0" destOrd="0" parTransId="{4C55AC72-EA5A-466A-812D-35EA365108A9}" sibTransId="{5218742F-E633-4910-B5F2-D217CA0E2609}"/>
    <dgm:cxn modelId="{1D4CB379-916B-46FE-929D-18347BDD2782}" srcId="{CE0E4294-A7ED-4D44-B6A9-FD1C15A5AFD6}" destId="{43D75E23-067F-4678-9E65-228586B828D1}" srcOrd="3" destOrd="0" parTransId="{B6F63B9F-3026-4118-A790-EADA846A22AC}" sibTransId="{6D783DC4-F01C-47A4-8FA7-B48E90019770}"/>
    <dgm:cxn modelId="{2B19EFBF-89CC-42C5-BD38-788A83C9C8A6}" type="presOf" srcId="{43D75E23-067F-4678-9E65-228586B828D1}" destId="{D05F6130-243D-4E0F-A171-4B3E37C51927}" srcOrd="0" destOrd="0" presId="urn:microsoft.com/office/officeart/2005/8/layout/default#5"/>
    <dgm:cxn modelId="{1B46FA75-0E07-47A1-94C4-3F83D60338D0}" srcId="{CE0E4294-A7ED-4D44-B6A9-FD1C15A5AFD6}" destId="{19B0C01D-5FE3-4F32-9D17-CCBE8C07670F}" srcOrd="2" destOrd="0" parTransId="{8ACBEC3D-C1B9-42CC-8B9C-FF159E056C42}" sibTransId="{43C91F0B-880D-4098-BD80-FA9E9D6215B9}"/>
    <dgm:cxn modelId="{AAFF4ED8-D855-4747-8D95-4E23C39E67EE}" type="presOf" srcId="{CE0E4294-A7ED-4D44-B6A9-FD1C15A5AFD6}" destId="{2D3637B9-2C68-4AE7-AE13-B430543B0378}" srcOrd="0" destOrd="0" presId="urn:microsoft.com/office/officeart/2005/8/layout/default#5"/>
    <dgm:cxn modelId="{118B22BB-3BC2-4C18-9240-C0FA34471845}" type="presOf" srcId="{19B0C01D-5FE3-4F32-9D17-CCBE8C07670F}" destId="{699BA639-6088-4315-A040-4FD6F50659A9}" srcOrd="0" destOrd="0" presId="urn:microsoft.com/office/officeart/2005/8/layout/default#5"/>
    <dgm:cxn modelId="{0F65E73E-F88E-49BF-8F50-B21690CF4EF6}" srcId="{CE0E4294-A7ED-4D44-B6A9-FD1C15A5AFD6}" destId="{1437E50E-AFBF-46AE-A330-8DB80B14A67B}" srcOrd="1" destOrd="0" parTransId="{AEA74830-AEFD-4154-AAF1-28C8F7DF840F}" sibTransId="{13873556-FB42-41F0-967C-1C25547A6123}"/>
    <dgm:cxn modelId="{C48C0AA2-3148-45C5-B0B7-F6869748B464}" type="presParOf" srcId="{2D3637B9-2C68-4AE7-AE13-B430543B0378}" destId="{EB9FDDD7-15AB-448A-AAEC-29BC73435E37}" srcOrd="0" destOrd="0" presId="urn:microsoft.com/office/officeart/2005/8/layout/default#5"/>
    <dgm:cxn modelId="{A8E1DF08-F87A-4E4D-92D7-7D9F781C8767}" type="presParOf" srcId="{2D3637B9-2C68-4AE7-AE13-B430543B0378}" destId="{BF8D3132-6629-453B-AFA2-543885790A04}" srcOrd="1" destOrd="0" presId="urn:microsoft.com/office/officeart/2005/8/layout/default#5"/>
    <dgm:cxn modelId="{88BEB275-AAF7-4F27-839E-93D84A20E3FA}" type="presParOf" srcId="{2D3637B9-2C68-4AE7-AE13-B430543B0378}" destId="{C77C9B0A-D806-41F6-943F-A467DA75756D}" srcOrd="2" destOrd="0" presId="urn:microsoft.com/office/officeart/2005/8/layout/default#5"/>
    <dgm:cxn modelId="{BE90E055-E402-46C5-AE8B-DDF72945A113}" type="presParOf" srcId="{2D3637B9-2C68-4AE7-AE13-B430543B0378}" destId="{BC24B934-8FDA-4ABE-854F-4673549359B3}" srcOrd="3" destOrd="0" presId="urn:microsoft.com/office/officeart/2005/8/layout/default#5"/>
    <dgm:cxn modelId="{89BD6C28-40BC-4BA8-9B4C-62EE56171177}" type="presParOf" srcId="{2D3637B9-2C68-4AE7-AE13-B430543B0378}" destId="{699BA639-6088-4315-A040-4FD6F50659A9}" srcOrd="4" destOrd="0" presId="urn:microsoft.com/office/officeart/2005/8/layout/default#5"/>
    <dgm:cxn modelId="{3D87D020-FFA9-4653-B71A-61EFF6A5EFA7}" type="presParOf" srcId="{2D3637B9-2C68-4AE7-AE13-B430543B0378}" destId="{854CBCBB-565B-4C7F-8893-3DD5F1FAC6B0}" srcOrd="5" destOrd="0" presId="urn:microsoft.com/office/officeart/2005/8/layout/default#5"/>
    <dgm:cxn modelId="{C1ED5578-1E73-46C0-9B0D-E0A3C80DC591}" type="presParOf" srcId="{2D3637B9-2C68-4AE7-AE13-B430543B0378}" destId="{D05F6130-243D-4E0F-A171-4B3E37C51927}" srcOrd="6" destOrd="0" presId="urn:microsoft.com/office/officeart/2005/8/layout/defaul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CDCF3-D5B2-4556-A6FF-1FBA940E878F}">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Describe the characteristics and uses of laptops, tablets, desktops, and all-in-ones</a:t>
          </a:r>
        </a:p>
      </dsp:txBody>
      <dsp:txXfrm>
        <a:off x="0" y="528637"/>
        <a:ext cx="2762250" cy="1657349"/>
      </dsp:txXfrm>
    </dsp:sp>
    <dsp:sp modelId="{A29FAE9A-744F-4CC4-A573-3B7F016AE2E9}">
      <dsp:nvSpPr>
        <dsp:cNvPr id="0" name=""/>
        <dsp:cNvSpPr/>
      </dsp:nvSpPr>
      <dsp:spPr>
        <a:xfrm>
          <a:off x="3038474" y="528637"/>
          <a:ext cx="2762250" cy="1657349"/>
        </a:xfrm>
        <a:prstGeom prst="rect">
          <a:avLst/>
        </a:prstGeom>
        <a:gradFill rotWithShape="0">
          <a:gsLst>
            <a:gs pos="0">
              <a:schemeClr val="accent4">
                <a:shade val="80000"/>
                <a:hueOff val="-128321"/>
                <a:satOff val="0"/>
                <a:lumOff val="8469"/>
                <a:alphaOff val="0"/>
                <a:satMod val="103000"/>
                <a:lumMod val="102000"/>
                <a:tint val="94000"/>
              </a:schemeClr>
            </a:gs>
            <a:gs pos="50000">
              <a:schemeClr val="accent4">
                <a:shade val="80000"/>
                <a:hueOff val="-128321"/>
                <a:satOff val="0"/>
                <a:lumOff val="8469"/>
                <a:alphaOff val="0"/>
                <a:satMod val="110000"/>
                <a:lumMod val="100000"/>
                <a:shade val="100000"/>
              </a:schemeClr>
            </a:gs>
            <a:gs pos="100000">
              <a:schemeClr val="accent4">
                <a:shade val="80000"/>
                <a:hueOff val="-128321"/>
                <a:satOff val="0"/>
                <a:lumOff val="84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Describe the characteristics and types of servers</a:t>
          </a:r>
        </a:p>
      </dsp:txBody>
      <dsp:txXfrm>
        <a:off x="3038474" y="528637"/>
        <a:ext cx="2762250" cy="1657349"/>
      </dsp:txXfrm>
    </dsp:sp>
    <dsp:sp modelId="{C208ED4F-484B-4BBB-9504-A7679AF46E75}">
      <dsp:nvSpPr>
        <dsp:cNvPr id="0" name=""/>
        <dsp:cNvSpPr/>
      </dsp:nvSpPr>
      <dsp:spPr>
        <a:xfrm>
          <a:off x="6076950" y="528637"/>
          <a:ext cx="2762250" cy="1657349"/>
        </a:xfrm>
        <a:prstGeom prst="rect">
          <a:avLst/>
        </a:prstGeom>
        <a:gradFill rotWithShape="0">
          <a:gsLst>
            <a:gs pos="0">
              <a:schemeClr val="accent4">
                <a:shade val="80000"/>
                <a:hueOff val="-256642"/>
                <a:satOff val="0"/>
                <a:lumOff val="16938"/>
                <a:alphaOff val="0"/>
                <a:satMod val="103000"/>
                <a:lumMod val="102000"/>
                <a:tint val="94000"/>
              </a:schemeClr>
            </a:gs>
            <a:gs pos="50000">
              <a:schemeClr val="accent4">
                <a:shade val="80000"/>
                <a:hueOff val="-256642"/>
                <a:satOff val="0"/>
                <a:lumOff val="16938"/>
                <a:alphaOff val="0"/>
                <a:satMod val="110000"/>
                <a:lumMod val="100000"/>
                <a:shade val="100000"/>
              </a:schemeClr>
            </a:gs>
            <a:gs pos="100000">
              <a:schemeClr val="accent4">
                <a:shade val="80000"/>
                <a:hueOff val="-256642"/>
                <a:satOff val="0"/>
                <a:lumOff val="169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Differentiate among POS terminals, ATMs, and self-service kiosks</a:t>
          </a:r>
        </a:p>
      </dsp:txBody>
      <dsp:txXfrm>
        <a:off x="6076950" y="528637"/>
        <a:ext cx="2762250" cy="1657349"/>
      </dsp:txXfrm>
    </dsp:sp>
    <dsp:sp modelId="{F7286595-DF7A-4A57-A1CA-C1D07A3800FD}">
      <dsp:nvSpPr>
        <dsp:cNvPr id="0" name=""/>
        <dsp:cNvSpPr/>
      </dsp:nvSpPr>
      <dsp:spPr>
        <a:xfrm>
          <a:off x="1519237" y="2462212"/>
          <a:ext cx="2762250" cy="1657349"/>
        </a:xfrm>
        <a:prstGeom prst="rect">
          <a:avLst/>
        </a:prstGeom>
        <a:gradFill rotWithShape="0">
          <a:gsLst>
            <a:gs pos="0">
              <a:schemeClr val="accent4">
                <a:shade val="80000"/>
                <a:hueOff val="-384962"/>
                <a:satOff val="0"/>
                <a:lumOff val="25406"/>
                <a:alphaOff val="0"/>
                <a:satMod val="103000"/>
                <a:lumMod val="102000"/>
                <a:tint val="94000"/>
              </a:schemeClr>
            </a:gs>
            <a:gs pos="50000">
              <a:schemeClr val="accent4">
                <a:shade val="80000"/>
                <a:hueOff val="-384962"/>
                <a:satOff val="0"/>
                <a:lumOff val="25406"/>
                <a:alphaOff val="0"/>
                <a:satMod val="110000"/>
                <a:lumMod val="100000"/>
                <a:shade val="100000"/>
              </a:schemeClr>
            </a:gs>
            <a:gs pos="100000">
              <a:schemeClr val="accent4">
                <a:shade val="80000"/>
                <a:hueOff val="-384962"/>
                <a:satOff val="0"/>
                <a:lumOff val="254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Describe cloud computing and identify its uses</a:t>
          </a:r>
        </a:p>
      </dsp:txBody>
      <dsp:txXfrm>
        <a:off x="1519237" y="2462212"/>
        <a:ext cx="2762250" cy="1657349"/>
      </dsp:txXfrm>
    </dsp:sp>
    <dsp:sp modelId="{49847F1A-293E-4DA7-94B3-CE64E54A73DD}">
      <dsp:nvSpPr>
        <dsp:cNvPr id="0" name=""/>
        <dsp:cNvSpPr/>
      </dsp:nvSpPr>
      <dsp:spPr>
        <a:xfrm>
          <a:off x="4557712" y="2462212"/>
          <a:ext cx="2762250" cy="1657349"/>
        </a:xfrm>
        <a:prstGeom prst="rect">
          <a:avLst/>
        </a:prstGeom>
        <a:gradFill rotWithShape="0">
          <a:gsLst>
            <a:gs pos="0">
              <a:schemeClr val="accent4">
                <a:shade val="80000"/>
                <a:hueOff val="-513283"/>
                <a:satOff val="0"/>
                <a:lumOff val="33875"/>
                <a:alphaOff val="0"/>
                <a:satMod val="103000"/>
                <a:lumMod val="102000"/>
                <a:tint val="94000"/>
              </a:schemeClr>
            </a:gs>
            <a:gs pos="50000">
              <a:schemeClr val="accent4">
                <a:shade val="80000"/>
                <a:hueOff val="-513283"/>
                <a:satOff val="0"/>
                <a:lumOff val="33875"/>
                <a:alphaOff val="0"/>
                <a:satMod val="110000"/>
                <a:lumMod val="100000"/>
                <a:shade val="100000"/>
              </a:schemeClr>
            </a:gs>
            <a:gs pos="100000">
              <a:schemeClr val="accent4">
                <a:shade val="80000"/>
                <a:hueOff val="-513283"/>
                <a:satOff val="0"/>
                <a:lumOff val="338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Describe the characteristics and uses of smartphones, digital cameras, portable and digital media players, </a:t>
          </a:r>
          <a:br>
            <a:rPr lang="en-US" sz="1800" kern="1200" dirty="0"/>
          </a:br>
          <a:r>
            <a:rPr lang="en-US" sz="1800" kern="1200" dirty="0"/>
            <a:t>e-book readers, and wearable devices</a:t>
          </a:r>
        </a:p>
      </dsp:txBody>
      <dsp:txXfrm>
        <a:off x="4557712" y="2462212"/>
        <a:ext cx="2762250" cy="1657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064A-AF3B-4300-BA44-77588901B427}">
      <dsp:nvSpPr>
        <dsp:cNvPr id="0" name=""/>
        <dsp:cNvSpPr/>
      </dsp:nvSpPr>
      <dsp:spPr>
        <a:xfrm>
          <a:off x="0" y="528637"/>
          <a:ext cx="2762250" cy="1657349"/>
        </a:xfrm>
        <a:prstGeom prst="rect">
          <a:avLst/>
        </a:prstGeom>
        <a:gradFill rotWithShape="0">
          <a:gsLst>
            <a:gs pos="0">
              <a:schemeClr val="accent4">
                <a:shade val="80000"/>
                <a:hueOff val="0"/>
                <a:satOff val="0"/>
                <a:lumOff val="0"/>
                <a:alphaOff val="0"/>
                <a:satMod val="103000"/>
                <a:lumMod val="102000"/>
                <a:tint val="94000"/>
              </a:schemeClr>
            </a:gs>
            <a:gs pos="50000">
              <a:schemeClr val="accent4">
                <a:shade val="80000"/>
                <a:hueOff val="0"/>
                <a:satOff val="0"/>
                <a:lumOff val="0"/>
                <a:alphaOff val="0"/>
                <a:satMod val="110000"/>
                <a:lumMod val="100000"/>
                <a:shade val="100000"/>
              </a:schemeClr>
            </a:gs>
            <a:gs pos="100000">
              <a:schemeClr val="accent4">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Describe the characteristics of and ways to interact with game devices</a:t>
          </a:r>
        </a:p>
      </dsp:txBody>
      <dsp:txXfrm>
        <a:off x="0" y="528637"/>
        <a:ext cx="2762250" cy="1657349"/>
      </dsp:txXfrm>
    </dsp:sp>
    <dsp:sp modelId="{32F42BA3-4597-4401-9B45-FD685790E1E7}">
      <dsp:nvSpPr>
        <dsp:cNvPr id="0" name=""/>
        <dsp:cNvSpPr/>
      </dsp:nvSpPr>
      <dsp:spPr>
        <a:xfrm>
          <a:off x="3038474" y="528637"/>
          <a:ext cx="2762250" cy="1657349"/>
        </a:xfrm>
        <a:prstGeom prst="rect">
          <a:avLst/>
        </a:prstGeom>
        <a:gradFill rotWithShape="0">
          <a:gsLst>
            <a:gs pos="0">
              <a:schemeClr val="accent4">
                <a:shade val="80000"/>
                <a:hueOff val="-128321"/>
                <a:satOff val="0"/>
                <a:lumOff val="8469"/>
                <a:alphaOff val="0"/>
                <a:satMod val="103000"/>
                <a:lumMod val="102000"/>
                <a:tint val="94000"/>
              </a:schemeClr>
            </a:gs>
            <a:gs pos="50000">
              <a:schemeClr val="accent4">
                <a:shade val="80000"/>
                <a:hueOff val="-128321"/>
                <a:satOff val="0"/>
                <a:lumOff val="8469"/>
                <a:alphaOff val="0"/>
                <a:satMod val="110000"/>
                <a:lumMod val="100000"/>
                <a:shade val="100000"/>
              </a:schemeClr>
            </a:gs>
            <a:gs pos="100000">
              <a:schemeClr val="accent4">
                <a:shade val="80000"/>
                <a:hueOff val="-128321"/>
                <a:satOff val="0"/>
                <a:lumOff val="84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Identify uses of embedded computers</a:t>
          </a:r>
        </a:p>
      </dsp:txBody>
      <dsp:txXfrm>
        <a:off x="3038474" y="528637"/>
        <a:ext cx="2762250" cy="1657349"/>
      </dsp:txXfrm>
    </dsp:sp>
    <dsp:sp modelId="{832780EF-C73C-48EC-9563-5BCB8F980656}">
      <dsp:nvSpPr>
        <dsp:cNvPr id="0" name=""/>
        <dsp:cNvSpPr/>
      </dsp:nvSpPr>
      <dsp:spPr>
        <a:xfrm>
          <a:off x="6076950" y="528637"/>
          <a:ext cx="2762250" cy="1657349"/>
        </a:xfrm>
        <a:prstGeom prst="rect">
          <a:avLst/>
        </a:prstGeom>
        <a:gradFill rotWithShape="0">
          <a:gsLst>
            <a:gs pos="0">
              <a:schemeClr val="accent4">
                <a:shade val="80000"/>
                <a:hueOff val="-256642"/>
                <a:satOff val="0"/>
                <a:lumOff val="16938"/>
                <a:alphaOff val="0"/>
                <a:satMod val="103000"/>
                <a:lumMod val="102000"/>
                <a:tint val="94000"/>
              </a:schemeClr>
            </a:gs>
            <a:gs pos="50000">
              <a:schemeClr val="accent4">
                <a:shade val="80000"/>
                <a:hueOff val="-256642"/>
                <a:satOff val="0"/>
                <a:lumOff val="16938"/>
                <a:alphaOff val="0"/>
                <a:satMod val="110000"/>
                <a:lumMod val="100000"/>
                <a:shade val="100000"/>
              </a:schemeClr>
            </a:gs>
            <a:gs pos="100000">
              <a:schemeClr val="accent4">
                <a:shade val="80000"/>
                <a:hueOff val="-256642"/>
                <a:satOff val="0"/>
                <a:lumOff val="1693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Differentiate a port from a connector, identify various ports and connectors, and differentiate among Bluetooth, Wi-Fi, and NFC wireless device connections</a:t>
          </a:r>
        </a:p>
      </dsp:txBody>
      <dsp:txXfrm>
        <a:off x="6076950" y="528637"/>
        <a:ext cx="2762250" cy="1657349"/>
      </dsp:txXfrm>
    </dsp:sp>
    <dsp:sp modelId="{EAA9DF85-AE95-4219-911D-84C87A3DFB38}">
      <dsp:nvSpPr>
        <dsp:cNvPr id="0" name=""/>
        <dsp:cNvSpPr/>
      </dsp:nvSpPr>
      <dsp:spPr>
        <a:xfrm>
          <a:off x="1519237" y="2462212"/>
          <a:ext cx="2762250" cy="1657349"/>
        </a:xfrm>
        <a:prstGeom prst="rect">
          <a:avLst/>
        </a:prstGeom>
        <a:gradFill rotWithShape="0">
          <a:gsLst>
            <a:gs pos="0">
              <a:schemeClr val="accent4">
                <a:shade val="80000"/>
                <a:hueOff val="-384962"/>
                <a:satOff val="0"/>
                <a:lumOff val="25406"/>
                <a:alphaOff val="0"/>
                <a:satMod val="103000"/>
                <a:lumMod val="102000"/>
                <a:tint val="94000"/>
              </a:schemeClr>
            </a:gs>
            <a:gs pos="50000">
              <a:schemeClr val="accent4">
                <a:shade val="80000"/>
                <a:hueOff val="-384962"/>
                <a:satOff val="0"/>
                <a:lumOff val="25406"/>
                <a:alphaOff val="0"/>
                <a:satMod val="110000"/>
                <a:lumMod val="100000"/>
                <a:shade val="100000"/>
              </a:schemeClr>
            </a:gs>
            <a:gs pos="100000">
              <a:schemeClr val="accent4">
                <a:shade val="80000"/>
                <a:hueOff val="-384962"/>
                <a:satOff val="0"/>
                <a:lumOff val="254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Identify safeguards against hardware theft and vandalism and hardware failure</a:t>
          </a:r>
        </a:p>
      </dsp:txBody>
      <dsp:txXfrm>
        <a:off x="1519237" y="2462212"/>
        <a:ext cx="2762250" cy="1657349"/>
      </dsp:txXfrm>
    </dsp:sp>
    <dsp:sp modelId="{73F17E0B-8641-4987-AED7-4EAF106CB3C4}">
      <dsp:nvSpPr>
        <dsp:cNvPr id="0" name=""/>
        <dsp:cNvSpPr/>
      </dsp:nvSpPr>
      <dsp:spPr>
        <a:xfrm>
          <a:off x="4557712" y="2462212"/>
          <a:ext cx="2762250" cy="1657349"/>
        </a:xfrm>
        <a:prstGeom prst="rect">
          <a:avLst/>
        </a:prstGeom>
        <a:gradFill rotWithShape="0">
          <a:gsLst>
            <a:gs pos="0">
              <a:schemeClr val="accent4">
                <a:shade val="80000"/>
                <a:hueOff val="-513283"/>
                <a:satOff val="0"/>
                <a:lumOff val="33875"/>
                <a:alphaOff val="0"/>
                <a:satMod val="103000"/>
                <a:lumMod val="102000"/>
                <a:tint val="94000"/>
              </a:schemeClr>
            </a:gs>
            <a:gs pos="50000">
              <a:schemeClr val="accent4">
                <a:shade val="80000"/>
                <a:hueOff val="-513283"/>
                <a:satOff val="0"/>
                <a:lumOff val="33875"/>
                <a:alphaOff val="0"/>
                <a:satMod val="110000"/>
                <a:lumMod val="100000"/>
                <a:shade val="100000"/>
              </a:schemeClr>
            </a:gs>
            <a:gs pos="100000">
              <a:schemeClr val="accent4">
                <a:shade val="80000"/>
                <a:hueOff val="-513283"/>
                <a:satOff val="0"/>
                <a:lumOff val="338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Discuss ways to prevent health-related injuries and disorders caused from technology use, and describe ways to design a workplace ergonomically</a:t>
          </a:r>
        </a:p>
      </dsp:txBody>
      <dsp:txXfrm>
        <a:off x="4557712" y="2462212"/>
        <a:ext cx="2762250" cy="16573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ADCCA-DFF3-4C55-B6D7-FCBDAD2C68D5}">
      <dsp:nvSpPr>
        <dsp:cNvPr id="0" name=""/>
        <dsp:cNvSpPr/>
      </dsp:nvSpPr>
      <dsp:spPr>
        <a:xfrm>
          <a:off x="0" y="170259"/>
          <a:ext cx="2786062" cy="1671637"/>
        </a:xfrm>
        <a:prstGeom prst="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Laptops, tablets, and desktops</a:t>
          </a:r>
        </a:p>
      </dsp:txBody>
      <dsp:txXfrm>
        <a:off x="0" y="170259"/>
        <a:ext cx="2786062" cy="1671637"/>
      </dsp:txXfrm>
    </dsp:sp>
    <dsp:sp modelId="{F58361D3-6434-4DBE-8A1D-082E77900D50}">
      <dsp:nvSpPr>
        <dsp:cNvPr id="0" name=""/>
        <dsp:cNvSpPr/>
      </dsp:nvSpPr>
      <dsp:spPr>
        <a:xfrm>
          <a:off x="3064668" y="170259"/>
          <a:ext cx="2786062" cy="1671637"/>
        </a:xfrm>
        <a:prstGeom prst="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Servers and terminals</a:t>
          </a:r>
        </a:p>
      </dsp:txBody>
      <dsp:txXfrm>
        <a:off x="3064668" y="170259"/>
        <a:ext cx="2786062" cy="1671637"/>
      </dsp:txXfrm>
    </dsp:sp>
    <dsp:sp modelId="{DA15A436-7FA3-4B98-A333-4C65D822B29A}">
      <dsp:nvSpPr>
        <dsp:cNvPr id="0" name=""/>
        <dsp:cNvSpPr/>
      </dsp:nvSpPr>
      <dsp:spPr>
        <a:xfrm>
          <a:off x="6129337" y="170259"/>
          <a:ext cx="2786062" cy="1671637"/>
        </a:xfrm>
        <a:prstGeom prst="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Smartphones, digital cameras, e-book readers, portable and digital media players and wearable devices</a:t>
          </a:r>
        </a:p>
      </dsp:txBody>
      <dsp:txXfrm>
        <a:off x="6129337" y="170259"/>
        <a:ext cx="2786062" cy="1671637"/>
      </dsp:txXfrm>
    </dsp:sp>
    <dsp:sp modelId="{44862D64-CFEE-441C-AB41-C0EDF223F8B2}">
      <dsp:nvSpPr>
        <dsp:cNvPr id="0" name=""/>
        <dsp:cNvSpPr/>
      </dsp:nvSpPr>
      <dsp:spPr>
        <a:xfrm>
          <a:off x="1532334" y="2120503"/>
          <a:ext cx="2786062" cy="1671637"/>
        </a:xfrm>
        <a:prstGeom prst="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Game devices</a:t>
          </a:r>
        </a:p>
      </dsp:txBody>
      <dsp:txXfrm>
        <a:off x="1532334" y="2120503"/>
        <a:ext cx="2786062" cy="1671637"/>
      </dsp:txXfrm>
    </dsp:sp>
    <dsp:sp modelId="{14FB7876-34D2-4C19-B69B-1420F40D32C6}">
      <dsp:nvSpPr>
        <dsp:cNvPr id="0" name=""/>
        <dsp:cNvSpPr/>
      </dsp:nvSpPr>
      <dsp:spPr>
        <a:xfrm>
          <a:off x="4597003" y="2120503"/>
          <a:ext cx="2786062" cy="1671637"/>
        </a:xfrm>
        <a:prstGeom prst="rect">
          <a:avLst/>
        </a:prstGeom>
        <a:solidFill>
          <a:schemeClr val="accent4">
            <a:lumMod val="60000"/>
            <a:lumOff val="4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Embedded computers</a:t>
          </a:r>
        </a:p>
      </dsp:txBody>
      <dsp:txXfrm>
        <a:off x="4597003" y="2120503"/>
        <a:ext cx="2786062" cy="16716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4A2E1-D0EB-4E9B-B73A-F705F819CB66}">
      <dsp:nvSpPr>
        <dsp:cNvPr id="0" name=""/>
        <dsp:cNvSpPr/>
      </dsp:nvSpPr>
      <dsp:spPr>
        <a:xfrm>
          <a:off x="43" y="731848"/>
          <a:ext cx="4130426" cy="119163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kern="1200" dirty="0"/>
            <a:t>Short Message Service (SMS)</a:t>
          </a:r>
        </a:p>
      </dsp:txBody>
      <dsp:txXfrm>
        <a:off x="43" y="731848"/>
        <a:ext cx="4130426" cy="1191633"/>
      </dsp:txXfrm>
    </dsp:sp>
    <dsp:sp modelId="{FA2422D9-3AE3-460D-A70A-14A07F2AC975}">
      <dsp:nvSpPr>
        <dsp:cNvPr id="0" name=""/>
        <dsp:cNvSpPr/>
      </dsp:nvSpPr>
      <dsp:spPr>
        <a:xfrm>
          <a:off x="43" y="1923481"/>
          <a:ext cx="4130426" cy="1992870"/>
        </a:xfrm>
        <a:prstGeom prst="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Mobile to mobile</a:t>
          </a:r>
        </a:p>
        <a:p>
          <a:pPr marL="285750" lvl="1" indent="-285750" algn="l" defTabSz="1466850">
            <a:lnSpc>
              <a:spcPct val="90000"/>
            </a:lnSpc>
            <a:spcBef>
              <a:spcPct val="0"/>
            </a:spcBef>
            <a:spcAft>
              <a:spcPct val="15000"/>
            </a:spcAft>
            <a:buChar char="••"/>
          </a:pPr>
          <a:r>
            <a:rPr lang="en-US" sz="3300" kern="1200" dirty="0"/>
            <a:t>Mobile to email</a:t>
          </a:r>
        </a:p>
        <a:p>
          <a:pPr marL="285750" lvl="1" indent="-285750" algn="l" defTabSz="1466850">
            <a:lnSpc>
              <a:spcPct val="90000"/>
            </a:lnSpc>
            <a:spcBef>
              <a:spcPct val="0"/>
            </a:spcBef>
            <a:spcAft>
              <a:spcPct val="15000"/>
            </a:spcAft>
            <a:buChar char="••"/>
          </a:pPr>
          <a:r>
            <a:rPr lang="en-US" sz="3300" kern="1200" dirty="0"/>
            <a:t>Mobile to provider</a:t>
          </a:r>
        </a:p>
      </dsp:txBody>
      <dsp:txXfrm>
        <a:off x="43" y="1923481"/>
        <a:ext cx="4130426" cy="1992870"/>
      </dsp:txXfrm>
    </dsp:sp>
    <dsp:sp modelId="{C7825776-642F-4A37-B694-04522B382DCD}">
      <dsp:nvSpPr>
        <dsp:cNvPr id="0" name=""/>
        <dsp:cNvSpPr/>
      </dsp:nvSpPr>
      <dsp:spPr>
        <a:xfrm>
          <a:off x="4708729" y="731848"/>
          <a:ext cx="4130426" cy="1191633"/>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234696" tIns="134112" rIns="234696" bIns="134112" numCol="1" spcCol="1270" anchor="ctr" anchorCtr="0">
          <a:noAutofit/>
        </a:bodyPr>
        <a:lstStyle/>
        <a:p>
          <a:pPr lvl="0" algn="ctr" defTabSz="1466850">
            <a:lnSpc>
              <a:spcPct val="90000"/>
            </a:lnSpc>
            <a:spcBef>
              <a:spcPct val="0"/>
            </a:spcBef>
            <a:spcAft>
              <a:spcPct val="35000"/>
            </a:spcAft>
          </a:pPr>
          <a:r>
            <a:rPr lang="en-US" sz="3300" kern="1200" dirty="0"/>
            <a:t>Multimedia Message Service (MMS)</a:t>
          </a:r>
        </a:p>
      </dsp:txBody>
      <dsp:txXfrm>
        <a:off x="4708729" y="731848"/>
        <a:ext cx="4130426" cy="1191633"/>
      </dsp:txXfrm>
    </dsp:sp>
    <dsp:sp modelId="{66E4FC61-272C-49DF-9402-966A767BB538}">
      <dsp:nvSpPr>
        <dsp:cNvPr id="0" name=""/>
        <dsp:cNvSpPr/>
      </dsp:nvSpPr>
      <dsp:spPr>
        <a:xfrm>
          <a:off x="4708729" y="1923481"/>
          <a:ext cx="4130426" cy="1992870"/>
        </a:xfrm>
        <a:prstGeom prst="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6022" tIns="176022" rIns="234696" bIns="264033" numCol="1" spcCol="1270" anchor="t" anchorCtr="0">
          <a:noAutofit/>
        </a:bodyPr>
        <a:lstStyle/>
        <a:p>
          <a:pPr marL="285750" lvl="1" indent="-285750" algn="l" defTabSz="1466850">
            <a:lnSpc>
              <a:spcPct val="90000"/>
            </a:lnSpc>
            <a:spcBef>
              <a:spcPct val="0"/>
            </a:spcBef>
            <a:spcAft>
              <a:spcPct val="15000"/>
            </a:spcAft>
            <a:buChar char="••"/>
          </a:pPr>
          <a:r>
            <a:rPr lang="en-US" sz="3300" kern="1200" dirty="0"/>
            <a:t>Mobile to mobile</a:t>
          </a:r>
        </a:p>
        <a:p>
          <a:pPr marL="285750" lvl="1" indent="-285750" algn="l" defTabSz="1466850">
            <a:lnSpc>
              <a:spcPct val="90000"/>
            </a:lnSpc>
            <a:spcBef>
              <a:spcPct val="0"/>
            </a:spcBef>
            <a:spcAft>
              <a:spcPct val="15000"/>
            </a:spcAft>
            <a:buChar char="••"/>
          </a:pPr>
          <a:r>
            <a:rPr lang="en-US" sz="3300" kern="1200" dirty="0"/>
            <a:t>Mobile to email</a:t>
          </a:r>
        </a:p>
      </dsp:txBody>
      <dsp:txXfrm>
        <a:off x="4708729" y="1923481"/>
        <a:ext cx="4130426" cy="19928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FDDD7-15AB-448A-AAEC-29BC73435E37}">
      <dsp:nvSpPr>
        <dsp:cNvPr id="0" name=""/>
        <dsp:cNvSpPr/>
      </dsp:nvSpPr>
      <dsp:spPr>
        <a:xfrm>
          <a:off x="186292" y="777"/>
          <a:ext cx="2643459" cy="15860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Home automation devices</a:t>
          </a:r>
        </a:p>
      </dsp:txBody>
      <dsp:txXfrm>
        <a:off x="186292" y="777"/>
        <a:ext cx="2643459" cy="1586075"/>
      </dsp:txXfrm>
    </dsp:sp>
    <dsp:sp modelId="{C77C9B0A-D806-41F6-943F-A467DA75756D}">
      <dsp:nvSpPr>
        <dsp:cNvPr id="0" name=""/>
        <dsp:cNvSpPr/>
      </dsp:nvSpPr>
      <dsp:spPr>
        <a:xfrm>
          <a:off x="3094097" y="777"/>
          <a:ext cx="2643459" cy="15860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Automobiles</a:t>
          </a:r>
        </a:p>
      </dsp:txBody>
      <dsp:txXfrm>
        <a:off x="3094097" y="777"/>
        <a:ext cx="2643459" cy="1586075"/>
      </dsp:txXfrm>
    </dsp:sp>
    <dsp:sp modelId="{699BA639-6088-4315-A040-4FD6F50659A9}">
      <dsp:nvSpPr>
        <dsp:cNvPr id="0" name=""/>
        <dsp:cNvSpPr/>
      </dsp:nvSpPr>
      <dsp:spPr>
        <a:xfrm>
          <a:off x="6001903" y="777"/>
          <a:ext cx="2643459" cy="15860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Process controllers and robotics</a:t>
          </a:r>
        </a:p>
      </dsp:txBody>
      <dsp:txXfrm>
        <a:off x="6001903" y="777"/>
        <a:ext cx="2643459" cy="1586075"/>
      </dsp:txXfrm>
    </dsp:sp>
    <dsp:sp modelId="{D05F6130-243D-4E0F-A171-4B3E37C51927}">
      <dsp:nvSpPr>
        <dsp:cNvPr id="0" name=""/>
        <dsp:cNvSpPr/>
      </dsp:nvSpPr>
      <dsp:spPr>
        <a:xfrm>
          <a:off x="3094097" y="1851199"/>
          <a:ext cx="2643459" cy="158607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Computer devices and office machines</a:t>
          </a:r>
        </a:p>
      </dsp:txBody>
      <dsp:txXfrm>
        <a:off x="3094097" y="1851199"/>
        <a:ext cx="2643459" cy="15860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1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9">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4">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5">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D629A-21B4-46D1-9DB5-3FFB734DCB02}" type="datetimeFigureOut">
              <a:rPr lang="en-US" smtClean="0"/>
              <a:t>10/15/2022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C23AA-CF4E-4D8F-BBB1-6E332752DB79}" type="slidenum">
              <a:rPr lang="en-US" smtClean="0"/>
              <a:t>‹#›</a:t>
            </a:fld>
            <a:endParaRPr lang="en-US"/>
          </a:p>
        </p:txBody>
      </p:sp>
    </p:spTree>
    <p:extLst>
      <p:ext uri="{BB962C8B-B14F-4D97-AF65-F5344CB8AC3E}">
        <p14:creationId xmlns:p14="http://schemas.microsoft.com/office/powerpoint/2010/main" val="1688741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1</a:t>
            </a:fld>
            <a:endParaRPr lang="en-US"/>
          </a:p>
        </p:txBody>
      </p:sp>
    </p:spTree>
    <p:extLst>
      <p:ext uri="{BB962C8B-B14F-4D97-AF65-F5344CB8AC3E}">
        <p14:creationId xmlns:p14="http://schemas.microsoft.com/office/powerpoint/2010/main" val="294260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2</a:t>
            </a:fld>
            <a:endParaRPr lang="en-US"/>
          </a:p>
        </p:txBody>
      </p:sp>
    </p:spTree>
    <p:extLst>
      <p:ext uri="{BB962C8B-B14F-4D97-AF65-F5344CB8AC3E}">
        <p14:creationId xmlns:p14="http://schemas.microsoft.com/office/powerpoint/2010/main" val="1416804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C881F64-38B6-442F-BAD6-2D03BCFD5B11}" type="slidenum">
              <a:rPr lang="en-US" smtClean="0"/>
              <a:pPr/>
              <a:t>3</a:t>
            </a:fld>
            <a:endParaRPr lang="en-US"/>
          </a:p>
        </p:txBody>
      </p:sp>
    </p:spTree>
    <p:extLst>
      <p:ext uri="{BB962C8B-B14F-4D97-AF65-F5344CB8AC3E}">
        <p14:creationId xmlns:p14="http://schemas.microsoft.com/office/powerpoint/2010/main" val="3053868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A0D94E-A1EF-C7EE-B6BC-2236741EA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2332FADC-44E4-2C94-6FBC-9B18767DCE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7D4D031-EE6F-ED8A-FD4D-B23A054919F6}"/>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52D120FD-06FD-19AD-2F40-F9C0BD149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5CD351F-5128-3168-CF7E-6A7CB5CB3589}"/>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1957095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1E31058-DD6C-4864-50A4-E6F1C7494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9206F63-F727-FA74-3BCA-C77DAD254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A4BB254-B7DB-4F11-FE48-7A5C90C7E1EC}"/>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51551ACE-7205-14CE-0B54-8884E4CC7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FC2FA33-50FC-882C-994C-D360A971DAA2}"/>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326380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B2A2743-AA73-DA51-29D7-3B63A704C7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05B276FF-5D56-7071-A8B4-730F28CCA9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76DC7EF-3B5C-D9D9-B4F1-327B54A816B4}"/>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F48BF82B-02EF-A95A-AF42-079A76CDB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78BD617-3A6E-EF07-23E2-DDFDAD8528EB}"/>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1013749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p:cNvSpPr/>
          <p:nvPr userDrawn="1"/>
        </p:nvSpPr>
        <p:spPr>
          <a:xfrm>
            <a:off x="0" y="4036263"/>
            <a:ext cx="5949552" cy="1938992"/>
          </a:xfrm>
          <a:prstGeom prst="rect">
            <a:avLst/>
          </a:prstGeom>
        </p:spPr>
        <p:txBody>
          <a:bodyPr wrap="square">
            <a:spAutoFit/>
          </a:bodyPr>
          <a:lstStyle/>
          <a:p>
            <a:pPr algn="ctr"/>
            <a:r>
              <a:rPr lang="en-US" sz="3600" dirty="0">
                <a:latin typeface="Arial Black" pitchFamily="34" charset="0"/>
              </a:rPr>
              <a:t>Chapter 3</a:t>
            </a:r>
          </a:p>
          <a:p>
            <a:pPr algn="ctr"/>
            <a:endParaRPr lang="en-US" sz="2800" dirty="0">
              <a:latin typeface="Arial Black" pitchFamily="34" charset="0"/>
            </a:endParaRPr>
          </a:p>
          <a:p>
            <a:pPr algn="ctr"/>
            <a:r>
              <a:rPr lang="en-US" sz="2800" dirty="0">
                <a:latin typeface="Arial Black" pitchFamily="34" charset="0"/>
              </a:rPr>
              <a:t>Computers and Mobile Devices</a:t>
            </a:r>
          </a:p>
        </p:txBody>
      </p:sp>
      <p:sp>
        <p:nvSpPr>
          <p:cNvPr id="8" name="Rectangle 7"/>
          <p:cNvSpPr/>
          <p:nvPr userDrawn="1"/>
        </p:nvSpPr>
        <p:spPr>
          <a:xfrm>
            <a:off x="-6504" y="0"/>
            <a:ext cx="12198503" cy="3124200"/>
          </a:xfrm>
          <a:prstGeom prst="rect">
            <a:avLst/>
          </a:prstGeom>
          <a:solidFill>
            <a:srgbClr val="67588E"/>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8"/>
          <p:cNvSpPr/>
          <p:nvPr userDrawn="1"/>
        </p:nvSpPr>
        <p:spPr>
          <a:xfrm>
            <a:off x="101600" y="954397"/>
            <a:ext cx="11988800" cy="1015663"/>
          </a:xfrm>
          <a:prstGeom prst="rect">
            <a:avLst/>
          </a:prstGeom>
        </p:spPr>
        <p:txBody>
          <a:bodyPr wrap="square">
            <a:spAutoFit/>
          </a:bodyPr>
          <a:lstStyle/>
          <a:p>
            <a:pPr algn="ctr"/>
            <a:r>
              <a:rPr lang="en-US" sz="4000" dirty="0">
                <a:solidFill>
                  <a:schemeClr val="bg2">
                    <a:lumMod val="90000"/>
                  </a:schemeClr>
                </a:solidFill>
                <a:latin typeface="Arial Black" pitchFamily="34" charset="0"/>
              </a:rPr>
              <a:t>Discovering Computers 2016</a:t>
            </a:r>
          </a:p>
          <a:p>
            <a:pPr algn="ctr"/>
            <a:r>
              <a:rPr lang="en-US" sz="2000" b="0" i="0" dirty="0">
                <a:solidFill>
                  <a:schemeClr val="bg2">
                    <a:lumMod val="90000"/>
                  </a:schemeClr>
                </a:solidFill>
                <a:latin typeface="Arial Black" pitchFamily="34" charset="0"/>
              </a:rPr>
              <a:t>Tools,</a:t>
            </a:r>
            <a:r>
              <a:rPr lang="en-US" sz="2000" b="0" i="0" baseline="0" dirty="0">
                <a:solidFill>
                  <a:schemeClr val="bg2">
                    <a:lumMod val="90000"/>
                  </a:schemeClr>
                </a:solidFill>
                <a:latin typeface="Arial Black" pitchFamily="34" charset="0"/>
              </a:rPr>
              <a:t> Apps, Devices, and the Impact of Technology</a:t>
            </a:r>
            <a:endParaRPr lang="en-US" sz="2000" b="0" i="0" dirty="0">
              <a:solidFill>
                <a:schemeClr val="bg2">
                  <a:lumMod val="90000"/>
                </a:schemeClr>
              </a:solidFill>
              <a:latin typeface="Arial Black"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6399" y="3657601"/>
            <a:ext cx="6705600" cy="2696319"/>
          </a:xfrm>
          <a:prstGeom prst="rect">
            <a:avLst/>
          </a:prstGeom>
        </p:spPr>
      </p:pic>
    </p:spTree>
    <p:extLst>
      <p:ext uri="{BB962C8B-B14F-4D97-AF65-F5344CB8AC3E}">
        <p14:creationId xmlns:p14="http://schemas.microsoft.com/office/powerpoint/2010/main" val="233648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87537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437125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546210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138759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846758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904214"/>
            <a:ext cx="11785600" cy="43441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59170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641279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DCD0D-9E1A-E338-1A9A-6E7279C22A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11D8FDA-0F79-E01B-AFE3-96F9D21FC3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C2371FA-757A-F559-6747-8A9A017BC6A1}"/>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E97994D4-E816-92FC-1CF9-207453C1C5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6371F10-DC42-7E56-6451-37CD93E8C4E9}"/>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150680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316589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5976896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5839158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812113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4183083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0822963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023292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6172807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218708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452166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3B9FCB-3023-48EE-B5C3-C0A13A67AB81}"/>
              </a:ext>
            </a:extLst>
          </p:cNvPr>
          <p:cNvSpPr>
            <a:spLocks noGrp="1"/>
          </p:cNvSpPr>
          <p:nvPr>
            <p:ph type="title"/>
          </p:nvPr>
        </p:nvSpPr>
        <p:spPr>
          <a:xfrm>
            <a:off x="831850" y="1979629"/>
            <a:ext cx="10515600" cy="258284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EF14318-ADD0-F17B-9D3B-C8BED8BA4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ED2AEE8A-6040-D8F0-7FDE-FAE9AC0A4397}"/>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5CAFBAAF-7105-28ED-3232-9333A8AFC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6EB4615-3D0E-A509-D239-BDA35B87D71C}"/>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1180116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9062858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351143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0527992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3147032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4038593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662250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9313392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8367172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098898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3657600" y="6400801"/>
            <a:ext cx="5080000" cy="457200"/>
          </a:xfrm>
          <a:prstGeom prst="rect">
            <a:avLst/>
          </a:prstGeom>
        </p:spPr>
        <p:txBody>
          <a:bodyPr/>
          <a:lstStyle/>
          <a:p>
            <a:endParaRPr lang="en-US" dirty="0"/>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12907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6374FB-D4C3-C782-755A-C78AB791F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6FAD4FB-AFDF-0F0D-15CF-9EFE449EEA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D96EDCBB-202A-741E-8311-64C039E708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50B51CD8-7499-9724-6467-D71AE06E57C4}"/>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6" name="Footer Placeholder 5">
            <a:extLst>
              <a:ext uri="{FF2B5EF4-FFF2-40B4-BE49-F238E27FC236}">
                <a16:creationId xmlns:a16="http://schemas.microsoft.com/office/drawing/2014/main" xmlns="" id="{27B58814-63A6-4A61-F34A-FD95732A8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AA5CF14-6480-704A-3C3B-30E289A32C51}"/>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2040541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28446049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9846981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1743320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1486401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35545443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7348436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972703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490986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42203370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3200" y="1600200"/>
            <a:ext cx="117856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203200" y="6400800"/>
            <a:ext cx="2235200" cy="457200"/>
          </a:xfrm>
        </p:spPr>
        <p:txBody>
          <a:bodyPr>
            <a:normAutofit/>
          </a:bodyPr>
          <a:lstStyle>
            <a:lvl1pPr>
              <a:buNone/>
              <a:defRPr sz="1200"/>
            </a:lvl1pPr>
          </a:lstStyle>
          <a:p>
            <a:pPr lvl="0"/>
            <a:r>
              <a:rPr lang="en-US" dirty="0"/>
              <a:t>Page </a:t>
            </a:r>
          </a:p>
        </p:txBody>
      </p:sp>
      <p:sp>
        <p:nvSpPr>
          <p:cNvPr id="7" name="Footer Placeholder 4"/>
          <p:cNvSpPr>
            <a:spLocks noGrp="1"/>
          </p:cNvSpPr>
          <p:nvPr>
            <p:ph type="ftr" sz="quarter" idx="3"/>
          </p:nvPr>
        </p:nvSpPr>
        <p:spPr>
          <a:xfrm>
            <a:off x="2641600" y="6370638"/>
            <a:ext cx="62992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9" name="Rectangle 8"/>
          <p:cNvSpPr/>
          <p:nvPr userDrawn="1"/>
        </p:nvSpPr>
        <p:spPr>
          <a:xfrm>
            <a:off x="11379200" y="6248400"/>
            <a:ext cx="812800" cy="609600"/>
          </a:xfrm>
          <a:prstGeom prst="rect">
            <a:avLst/>
          </a:prstGeom>
          <a:solidFill>
            <a:srgbClr val="67588E"/>
          </a:soli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Slide Number Placeholder 5"/>
          <p:cNvSpPr>
            <a:spLocks noGrp="1"/>
          </p:cNvSpPr>
          <p:nvPr>
            <p:ph type="sldNum" sz="quarter" idx="4"/>
          </p:nvPr>
        </p:nvSpPr>
        <p:spPr>
          <a:xfrm>
            <a:off x="11379200" y="6248400"/>
            <a:ext cx="812800" cy="609600"/>
          </a:xfrm>
          <a:prstGeom prst="rect">
            <a:avLst/>
          </a:prstGeom>
        </p:spPr>
        <p:txBody>
          <a:bodyPr vert="horz" lIns="91440" tIns="45720" rIns="91440" bIns="45720" rtlCol="0" anchor="ctr"/>
          <a:lstStyle>
            <a:lvl1pPr algn="ctr">
              <a:defRPr sz="1200" b="1">
                <a:solidFill>
                  <a:srgbClr val="EEEBCA"/>
                </a:solidFill>
              </a:defRPr>
            </a:lvl1pPr>
          </a:lstStyle>
          <a:p>
            <a:fld id="{E1920792-1FFE-4123-96E7-9B6DC9FF0B06}" type="slidenum">
              <a:rPr lang="en-US" smtClean="0"/>
              <a:pPr/>
              <a:t>‹#›</a:t>
            </a:fld>
            <a:endParaRPr lang="en-US" dirty="0"/>
          </a:p>
        </p:txBody>
      </p:sp>
    </p:spTree>
    <p:extLst>
      <p:ext uri="{BB962C8B-B14F-4D97-AF65-F5344CB8AC3E}">
        <p14:creationId xmlns:p14="http://schemas.microsoft.com/office/powerpoint/2010/main" val="1792372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406610-D365-95AE-BA4A-401A60EAA7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B722BA3-59DD-406F-5129-57F2902BF4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E72BB72-398A-23D2-0750-2F5FDADA86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B5238A7E-F98B-5201-CE6A-2960A6C90F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C9132F7C-2282-766F-5A5C-DF99694A8E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B65CD2A-5ABD-5249-8253-1D60EB10953B}"/>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8" name="Footer Placeholder 7">
            <a:extLst>
              <a:ext uri="{FF2B5EF4-FFF2-40B4-BE49-F238E27FC236}">
                <a16:creationId xmlns:a16="http://schemas.microsoft.com/office/drawing/2014/main" xmlns="" id="{BBC4C4DD-52CA-9D29-7140-E09BF9ACA8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9584A165-1890-9717-E776-A455FE2F08E5}"/>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2719381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66653E-AE6F-68F0-B1AB-0C091F3F12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6513A5AA-B337-6172-8099-FDC9B74B3FC6}"/>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4" name="Footer Placeholder 3">
            <a:extLst>
              <a:ext uri="{FF2B5EF4-FFF2-40B4-BE49-F238E27FC236}">
                <a16:creationId xmlns:a16="http://schemas.microsoft.com/office/drawing/2014/main" xmlns="" id="{5B157A0D-CAA5-AB08-6492-0DCE1355B3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70535099-489D-B052-EFB4-20B07CDEF875}"/>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564820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9A594C7-1E91-5FC7-79F8-86AD30A79F82}"/>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3" name="Footer Placeholder 2">
            <a:extLst>
              <a:ext uri="{FF2B5EF4-FFF2-40B4-BE49-F238E27FC236}">
                <a16:creationId xmlns:a16="http://schemas.microsoft.com/office/drawing/2014/main" xmlns="" id="{21E1C71A-DDE3-B2A2-730C-12980D372D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D4F34924-D1C9-F727-7AB8-1A651501A861}"/>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596184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37A073-7178-5590-4DF5-04D3156956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F846687-BE4C-7B99-0777-B433DF224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1F830387-6479-8B88-AF65-9A2D2CB74F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61B1D5C-B787-AB0A-8720-6E5CBCEA3B64}"/>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6" name="Footer Placeholder 5">
            <a:extLst>
              <a:ext uri="{FF2B5EF4-FFF2-40B4-BE49-F238E27FC236}">
                <a16:creationId xmlns:a16="http://schemas.microsoft.com/office/drawing/2014/main" xmlns="" id="{0385F572-4A69-C3D3-4162-6C3228441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2C16F09-5E4C-22BE-322D-3A12CBF154A4}"/>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4106087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F8A966-96DA-672F-BBBC-D5239C7A274A}"/>
              </a:ext>
            </a:extLst>
          </p:cNvPr>
          <p:cNvSpPr>
            <a:spLocks noGrp="1"/>
          </p:cNvSpPr>
          <p:nvPr>
            <p:ph type="title"/>
          </p:nvPr>
        </p:nvSpPr>
        <p:spPr>
          <a:xfrm>
            <a:off x="836612" y="94579"/>
            <a:ext cx="10517188"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xmlns="" id="{FE523E1D-EC1A-F3D7-2C16-ABFD07AA00AC}"/>
              </a:ext>
            </a:extLst>
          </p:cNvPr>
          <p:cNvSpPr>
            <a:spLocks noGrp="1"/>
          </p:cNvSpPr>
          <p:nvPr>
            <p:ph type="pic" idx="1"/>
          </p:nvPr>
        </p:nvSpPr>
        <p:spPr>
          <a:xfrm>
            <a:off x="5183188" y="2057400"/>
            <a:ext cx="6172200" cy="38036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xmlns="" id="{80F5F572-0BDB-A76A-EDF3-5D39D483BA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9CD2B128-514A-0919-83B8-3CA124F86DBA}"/>
              </a:ext>
            </a:extLst>
          </p:cNvPr>
          <p:cNvSpPr>
            <a:spLocks noGrp="1"/>
          </p:cNvSpPr>
          <p:nvPr>
            <p:ph type="dt" sz="half" idx="10"/>
          </p:nvPr>
        </p:nvSpPr>
        <p:spPr/>
        <p:txBody>
          <a:bodyPr/>
          <a:lstStyle/>
          <a:p>
            <a:fld id="{EDC00EE1-4738-4005-8456-7C51B897AA04}" type="datetimeFigureOut">
              <a:rPr lang="en-US" smtClean="0"/>
              <a:t>10/15/2022</a:t>
            </a:fld>
            <a:endParaRPr lang="en-US"/>
          </a:p>
        </p:txBody>
      </p:sp>
      <p:sp>
        <p:nvSpPr>
          <p:cNvPr id="6" name="Footer Placeholder 5">
            <a:extLst>
              <a:ext uri="{FF2B5EF4-FFF2-40B4-BE49-F238E27FC236}">
                <a16:creationId xmlns:a16="http://schemas.microsoft.com/office/drawing/2014/main" xmlns="" id="{CCDBD1AF-13F3-6156-82FE-3F4C80076E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C3F16F19-E9C2-BECD-0366-DEDC404A015E}"/>
              </a:ext>
            </a:extLst>
          </p:cNvPr>
          <p:cNvSpPr>
            <a:spLocks noGrp="1"/>
          </p:cNvSpPr>
          <p:nvPr>
            <p:ph type="sldNum" sz="quarter" idx="12"/>
          </p:nvPr>
        </p:nvSpPr>
        <p:spPr/>
        <p:txBody>
          <a:bodyPr/>
          <a:lstStyle/>
          <a:p>
            <a:fld id="{B14504E8-AF17-4BF6-998F-C290DC26C58A}" type="slidenum">
              <a:rPr lang="en-US" smtClean="0"/>
              <a:t>‹#›</a:t>
            </a:fld>
            <a:endParaRPr lang="en-US"/>
          </a:p>
        </p:txBody>
      </p:sp>
    </p:spTree>
    <p:extLst>
      <p:ext uri="{BB962C8B-B14F-4D97-AF65-F5344CB8AC3E}">
        <p14:creationId xmlns:p14="http://schemas.microsoft.com/office/powerpoint/2010/main" val="26510016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FC4839B-F31F-668B-29CC-8FDE82CFEC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AB100D5B-AE31-7C27-B0C5-D0F683052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xmlns="" id="{D4322329-8EDC-8A4F-1775-9EE5A108C4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00EE1-4738-4005-8456-7C51B897AA04}" type="datetimeFigureOut">
              <a:rPr lang="en-US" smtClean="0"/>
              <a:t>10/15/2022</a:t>
            </a:fld>
            <a:endParaRPr lang="en-US"/>
          </a:p>
        </p:txBody>
      </p:sp>
      <p:sp>
        <p:nvSpPr>
          <p:cNvPr id="5" name="Footer Placeholder 4">
            <a:extLst>
              <a:ext uri="{FF2B5EF4-FFF2-40B4-BE49-F238E27FC236}">
                <a16:creationId xmlns:a16="http://schemas.microsoft.com/office/drawing/2014/main" xmlns="" id="{FCE94104-558D-ADCC-0D0E-8EF38216B1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BC610F2F-0B4D-94DA-D270-640199BC89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504E8-AF17-4BF6-998F-C290DC26C58A}" type="slidenum">
              <a:rPr lang="en-US" smtClean="0"/>
              <a:t>‹#›</a:t>
            </a:fld>
            <a:endParaRPr lang="en-US"/>
          </a:p>
        </p:txBody>
      </p:sp>
    </p:spTree>
    <p:extLst>
      <p:ext uri="{BB962C8B-B14F-4D97-AF65-F5344CB8AC3E}">
        <p14:creationId xmlns:p14="http://schemas.microsoft.com/office/powerpoint/2010/main" val="1244185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Lst>
  <p:txStyles>
    <p:titleStyle>
      <a:lvl1pPr algn="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3" name="Content Placeholder 2"/>
          <p:cNvSpPr>
            <a:spLocks noGrp="1"/>
          </p:cNvSpPr>
          <p:nvPr>
            <p:ph idx="1"/>
          </p:nvPr>
        </p:nvSpPr>
        <p:spPr/>
        <p:txBody>
          <a:bodyPr/>
          <a:lstStyle/>
          <a:p>
            <a:r>
              <a:rPr lang="en-US" dirty="0"/>
              <a:t>A </a:t>
            </a:r>
            <a:r>
              <a:rPr lang="en-US" b="1" dirty="0">
                <a:solidFill>
                  <a:srgbClr val="67588E"/>
                </a:solidFill>
              </a:rPr>
              <a:t>desktop</a:t>
            </a:r>
            <a:r>
              <a:rPr lang="en-US" dirty="0"/>
              <a:t>, or desktop computer, is a personal computer designed to be in a stationary location, where all of its components fit on or under a desk or table</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10</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114</a:t>
            </a:r>
          </a:p>
          <a:p>
            <a:r>
              <a:rPr lang="en-US" dirty="0"/>
              <a:t>Figure 3-7</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3251795"/>
            <a:ext cx="5682730" cy="3118842"/>
          </a:xfrm>
          <a:prstGeom prst="rect">
            <a:avLst/>
          </a:prstGeom>
        </p:spPr>
      </p:pic>
    </p:spTree>
    <p:extLst>
      <p:ext uri="{BB962C8B-B14F-4D97-AF65-F5344CB8AC3E}">
        <p14:creationId xmlns:p14="http://schemas.microsoft.com/office/powerpoint/2010/main" val="578257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sp>
        <p:nvSpPr>
          <p:cNvPr id="3" name="Content Placeholder 2"/>
          <p:cNvSpPr>
            <a:spLocks noGrp="1"/>
          </p:cNvSpPr>
          <p:nvPr>
            <p:ph idx="1"/>
          </p:nvPr>
        </p:nvSpPr>
        <p:spPr/>
        <p:txBody>
          <a:bodyPr/>
          <a:lstStyle/>
          <a:p>
            <a:r>
              <a:rPr lang="en-US" dirty="0"/>
              <a:t>A </a:t>
            </a:r>
            <a:r>
              <a:rPr lang="en-US" b="1" dirty="0">
                <a:solidFill>
                  <a:srgbClr val="67588E"/>
                </a:solidFill>
              </a:rPr>
              <a:t>server</a:t>
            </a:r>
            <a:r>
              <a:rPr lang="en-US" b="1" dirty="0"/>
              <a:t> </a:t>
            </a:r>
            <a:r>
              <a:rPr lang="en-US" dirty="0"/>
              <a:t>is a computer dedicated to providing one or more services to other computers or devices on a network</a:t>
            </a:r>
          </a:p>
          <a:p>
            <a:pPr lvl="1"/>
            <a:r>
              <a:rPr lang="en-US" dirty="0"/>
              <a:t>Rack server</a:t>
            </a:r>
          </a:p>
          <a:p>
            <a:pPr lvl="1"/>
            <a:r>
              <a:rPr lang="en-US" dirty="0"/>
              <a:t>Blade server</a:t>
            </a:r>
          </a:p>
          <a:p>
            <a:pPr lvl="1"/>
            <a:r>
              <a:rPr lang="en-US" dirty="0"/>
              <a:t>Tower server</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11</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116</a:t>
            </a:r>
          </a:p>
          <a:p>
            <a:r>
              <a:rPr lang="en-US" dirty="0"/>
              <a:t>Figure 3-8</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847" y="2667000"/>
            <a:ext cx="3631704" cy="3733800"/>
          </a:xfrm>
          <a:prstGeom prst="rect">
            <a:avLst/>
          </a:prstGeom>
        </p:spPr>
      </p:pic>
    </p:spTree>
    <p:extLst>
      <p:ext uri="{BB962C8B-B14F-4D97-AF65-F5344CB8AC3E}">
        <p14:creationId xmlns:p14="http://schemas.microsoft.com/office/powerpoint/2010/main" val="4026398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12</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116</a:t>
            </a:r>
          </a:p>
          <a:p>
            <a:r>
              <a:rPr lang="en-US" dirty="0"/>
              <a:t>Table 3-1</a:t>
            </a:r>
          </a:p>
        </p:txBody>
      </p:sp>
      <p:sp>
        <p:nvSpPr>
          <p:cNvPr id="6" name="Footer Placeholder 5"/>
          <p:cNvSpPr>
            <a:spLocks noGrp="1"/>
          </p:cNvSpPr>
          <p:nvPr>
            <p:ph type="ftr" sz="quarter" idx="3"/>
          </p:nvPr>
        </p:nvSpPr>
        <p:spPr/>
        <p:txBody>
          <a:bodyPr/>
          <a:lstStyle/>
          <a:p>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2560" y="1600200"/>
            <a:ext cx="4726880" cy="4648200"/>
          </a:xfrm>
        </p:spPr>
      </p:pic>
    </p:spTree>
    <p:extLst>
      <p:ext uri="{BB962C8B-B14F-4D97-AF65-F5344CB8AC3E}">
        <p14:creationId xmlns:p14="http://schemas.microsoft.com/office/powerpoint/2010/main" val="2019800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sp>
        <p:nvSpPr>
          <p:cNvPr id="3" name="Content Placeholder 2"/>
          <p:cNvSpPr>
            <a:spLocks noGrp="1"/>
          </p:cNvSpPr>
          <p:nvPr>
            <p:ph idx="1"/>
          </p:nvPr>
        </p:nvSpPr>
        <p:spPr/>
        <p:txBody>
          <a:bodyPr/>
          <a:lstStyle/>
          <a:p>
            <a:r>
              <a:rPr lang="en-US" dirty="0"/>
              <a:t>Virtualization is the practice of sharing or pooling computing resources, such as servers and storage devices</a:t>
            </a:r>
          </a:p>
          <a:p>
            <a:pPr lvl="1"/>
            <a:r>
              <a:rPr lang="en-US" dirty="0"/>
              <a:t>Server virtualization uses software to enable a physical server to emulate the hardware and computing capabilities of one or more servers, known as virtual servers</a:t>
            </a:r>
          </a:p>
          <a:p>
            <a:r>
              <a:rPr lang="en-US" dirty="0"/>
              <a:t>A server farm is a network of several servers together in a single location</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920792-1FFE-4123-96E7-9B6DC9FF0B06}" type="slidenum">
              <a:rPr lang="en-US" smtClean="0"/>
              <a:pPr/>
              <a:t>13</a:t>
            </a:fld>
            <a:endParaRPr lang="en-US" dirty="0"/>
          </a:p>
        </p:txBody>
      </p:sp>
      <p:sp>
        <p:nvSpPr>
          <p:cNvPr id="4" name="Text Placeholder 3"/>
          <p:cNvSpPr>
            <a:spLocks noGrp="1"/>
          </p:cNvSpPr>
          <p:nvPr>
            <p:ph type="body" sz="quarter" idx="4294967295"/>
          </p:nvPr>
        </p:nvSpPr>
        <p:spPr>
          <a:xfrm>
            <a:off x="0" y="6400800"/>
            <a:ext cx="2235200" cy="457200"/>
          </a:xfrm>
        </p:spPr>
        <p:txBody>
          <a:bodyPr>
            <a:normAutofit lnSpcReduction="10000"/>
          </a:bodyPr>
          <a:lstStyle/>
          <a:p>
            <a:r>
              <a:rPr lang="en-US" dirty="0"/>
              <a:t>Page 117</a:t>
            </a:r>
          </a:p>
        </p:txBody>
      </p:sp>
    </p:spTree>
    <p:extLst>
      <p:ext uri="{BB962C8B-B14F-4D97-AF65-F5344CB8AC3E}">
        <p14:creationId xmlns:p14="http://schemas.microsoft.com/office/powerpoint/2010/main" val="734374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sp>
        <p:nvSpPr>
          <p:cNvPr id="3" name="Content Placeholder 2"/>
          <p:cNvSpPr>
            <a:spLocks noGrp="1"/>
          </p:cNvSpPr>
          <p:nvPr>
            <p:ph idx="1"/>
          </p:nvPr>
        </p:nvSpPr>
        <p:spPr/>
        <p:txBody>
          <a:bodyPr/>
          <a:lstStyle/>
          <a:p>
            <a:r>
              <a:rPr lang="en-US" dirty="0"/>
              <a:t>A mainframe</a:t>
            </a:r>
            <a:r>
              <a:rPr lang="en-US" i="1" dirty="0"/>
              <a:t> </a:t>
            </a:r>
            <a:r>
              <a:rPr lang="en-US" dirty="0"/>
              <a:t>is a large, expensive, powerful server that can handle hundreds or thousands of connected users simultaneously</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14</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117</a:t>
            </a:r>
          </a:p>
          <a:p>
            <a:r>
              <a:rPr lang="en-US" dirty="0"/>
              <a:t>Figure 3-9</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3129905"/>
            <a:ext cx="4953000" cy="3240733"/>
          </a:xfrm>
          <a:prstGeom prst="rect">
            <a:avLst/>
          </a:prstGeom>
        </p:spPr>
      </p:pic>
    </p:spTree>
    <p:extLst>
      <p:ext uri="{BB962C8B-B14F-4D97-AF65-F5344CB8AC3E}">
        <p14:creationId xmlns:p14="http://schemas.microsoft.com/office/powerpoint/2010/main" val="37536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Terminals</a:t>
            </a:r>
          </a:p>
        </p:txBody>
      </p:sp>
      <p:sp>
        <p:nvSpPr>
          <p:cNvPr id="3" name="Content Placeholder 2"/>
          <p:cNvSpPr>
            <a:spLocks noGrp="1"/>
          </p:cNvSpPr>
          <p:nvPr>
            <p:ph idx="1"/>
          </p:nvPr>
        </p:nvSpPr>
        <p:spPr/>
        <p:txBody>
          <a:bodyPr>
            <a:normAutofit/>
          </a:bodyPr>
          <a:lstStyle/>
          <a:p>
            <a:r>
              <a:rPr lang="en-US" sz="2600" dirty="0"/>
              <a:t>A terminal</a:t>
            </a:r>
            <a:r>
              <a:rPr lang="en-US" sz="2600" i="1" dirty="0"/>
              <a:t> </a:t>
            </a:r>
            <a:r>
              <a:rPr lang="en-US" sz="2600" dirty="0"/>
              <a:t>is a computer, usually with limited processing power, that enables users to send data to and/or receive information from a server, or host computer</a:t>
            </a:r>
          </a:p>
          <a:p>
            <a:r>
              <a:rPr lang="en-US" sz="2600" dirty="0"/>
              <a:t>A thin client is a terminal that looks like a desktop but has limited capabilities and components</a:t>
            </a:r>
          </a:p>
          <a:p>
            <a:r>
              <a:rPr lang="en-US" sz="2600" dirty="0"/>
              <a:t>Most retail stores use a POS terminal to record purchases, process credit or debit cards, and update inventory</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15</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Pages 117 - 118</a:t>
            </a:r>
          </a:p>
          <a:p>
            <a:r>
              <a:rPr lang="en-US" dirty="0"/>
              <a:t>Figure 3-10</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2800" y="4664798"/>
            <a:ext cx="2736652" cy="2093376"/>
          </a:xfrm>
          <a:prstGeom prst="rect">
            <a:avLst/>
          </a:prstGeom>
        </p:spPr>
      </p:pic>
    </p:spTree>
    <p:extLst>
      <p:ext uri="{BB962C8B-B14F-4D97-AF65-F5344CB8AC3E}">
        <p14:creationId xmlns:p14="http://schemas.microsoft.com/office/powerpoint/2010/main" val="4088115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Terminals</a:t>
            </a:r>
          </a:p>
        </p:txBody>
      </p:sp>
      <p:sp>
        <p:nvSpPr>
          <p:cNvPr id="3" name="Content Placeholder 2"/>
          <p:cNvSpPr>
            <a:spLocks noGrp="1"/>
          </p:cNvSpPr>
          <p:nvPr>
            <p:ph idx="1"/>
          </p:nvPr>
        </p:nvSpPr>
        <p:spPr/>
        <p:txBody>
          <a:bodyPr/>
          <a:lstStyle/>
          <a:p>
            <a:r>
              <a:rPr lang="en-US" dirty="0"/>
              <a:t>An ATM</a:t>
            </a:r>
            <a:r>
              <a:rPr lang="en-US" i="1" dirty="0"/>
              <a:t> </a:t>
            </a:r>
            <a:r>
              <a:rPr lang="en-US" dirty="0"/>
              <a:t>(automated teller machine) is a self-service banking terminal that connects to a host computer through a network</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16</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118</a:t>
            </a:r>
          </a:p>
          <a:p>
            <a:r>
              <a:rPr lang="en-US" dirty="0"/>
              <a:t>Figure 3-11</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923" y="3118248"/>
            <a:ext cx="4800154" cy="3206353"/>
          </a:xfrm>
          <a:prstGeom prst="rect">
            <a:avLst/>
          </a:prstGeom>
        </p:spPr>
      </p:pic>
    </p:spTree>
    <p:extLst>
      <p:ext uri="{BB962C8B-B14F-4D97-AF65-F5344CB8AC3E}">
        <p14:creationId xmlns:p14="http://schemas.microsoft.com/office/powerpoint/2010/main" val="1727018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Supercomputers</a:t>
            </a:r>
          </a:p>
        </p:txBody>
      </p:sp>
      <p:sp>
        <p:nvSpPr>
          <p:cNvPr id="3" name="Content Placeholder 2"/>
          <p:cNvSpPr>
            <a:spLocks noGrp="1"/>
          </p:cNvSpPr>
          <p:nvPr>
            <p:ph idx="1"/>
          </p:nvPr>
        </p:nvSpPr>
        <p:spPr/>
        <p:txBody>
          <a:bodyPr/>
          <a:lstStyle/>
          <a:p>
            <a:r>
              <a:rPr lang="en-US" dirty="0"/>
              <a:t>A supercomputer is the fastest, most powerful computer – and the most expensive</a:t>
            </a:r>
          </a:p>
          <a:p>
            <a:pPr lvl="1"/>
            <a:r>
              <a:rPr lang="en-US" dirty="0"/>
              <a:t>Capable of processing many trillions of instructions in a single second</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920792-1FFE-4123-96E7-9B6DC9FF0B06}" type="slidenum">
              <a:rPr lang="en-US" smtClean="0"/>
              <a:pPr/>
              <a:t>17</a:t>
            </a:fld>
            <a:endParaRPr lang="en-US" dirty="0"/>
          </a:p>
        </p:txBody>
      </p:sp>
      <p:sp>
        <p:nvSpPr>
          <p:cNvPr id="4" name="Text Placeholder 3"/>
          <p:cNvSpPr>
            <a:spLocks noGrp="1"/>
          </p:cNvSpPr>
          <p:nvPr>
            <p:ph type="body" sz="quarter" idx="4294967295"/>
          </p:nvPr>
        </p:nvSpPr>
        <p:spPr>
          <a:xfrm>
            <a:off x="0" y="6400800"/>
            <a:ext cx="2235200" cy="457200"/>
          </a:xfrm>
        </p:spPr>
        <p:txBody>
          <a:bodyPr>
            <a:normAutofit fontScale="40000" lnSpcReduction="20000"/>
          </a:bodyPr>
          <a:lstStyle/>
          <a:p>
            <a:r>
              <a:rPr lang="en-US" dirty="0"/>
              <a:t>Page 120</a:t>
            </a:r>
          </a:p>
          <a:p>
            <a:r>
              <a:rPr lang="en-US" dirty="0"/>
              <a:t>Figure 3-13</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420" y="3251300"/>
            <a:ext cx="5089604" cy="2997101"/>
          </a:xfrm>
          <a:prstGeom prst="rect">
            <a:avLst/>
          </a:prstGeom>
        </p:spPr>
      </p:pic>
    </p:spTree>
    <p:extLst>
      <p:ext uri="{BB962C8B-B14F-4D97-AF65-F5344CB8AC3E}">
        <p14:creationId xmlns:p14="http://schemas.microsoft.com/office/powerpoint/2010/main" val="245962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lstStyle/>
          <a:p>
            <a:r>
              <a:rPr lang="en-US" b="1" dirty="0">
                <a:solidFill>
                  <a:srgbClr val="67588E"/>
                </a:solidFill>
              </a:rPr>
              <a:t>Cloud computing </a:t>
            </a:r>
            <a:r>
              <a:rPr lang="en-US" dirty="0"/>
              <a:t>refers to an environment that provides resources and services accessed via the Internet</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18</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121</a:t>
            </a:r>
          </a:p>
          <a:p>
            <a:r>
              <a:rPr lang="en-US" dirty="0"/>
              <a:t>Figure 3-14</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413" y="2752165"/>
            <a:ext cx="4194374" cy="3505200"/>
          </a:xfrm>
          <a:prstGeom prst="rect">
            <a:avLst/>
          </a:prstGeom>
        </p:spPr>
      </p:pic>
    </p:spTree>
    <p:extLst>
      <p:ext uri="{BB962C8B-B14F-4D97-AF65-F5344CB8AC3E}">
        <p14:creationId xmlns:p14="http://schemas.microsoft.com/office/powerpoint/2010/main" val="415422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normAutofit/>
          </a:bodyPr>
          <a:lstStyle/>
          <a:p>
            <a:r>
              <a:rPr lang="en-US" dirty="0"/>
              <a:t>A </a:t>
            </a:r>
            <a:r>
              <a:rPr lang="en-US" b="1" dirty="0">
                <a:solidFill>
                  <a:srgbClr val="67588E"/>
                </a:solidFill>
              </a:rPr>
              <a:t>smartphone</a:t>
            </a:r>
            <a:r>
              <a:rPr lang="en-US" b="1" dirty="0"/>
              <a:t> </a:t>
            </a:r>
            <a:r>
              <a:rPr lang="en-US" dirty="0"/>
              <a:t>is an Internet-capable phone that usually also includes a calendar, an address book, a calculator, a notepad, games, browser, and numerous other apps</a:t>
            </a:r>
          </a:p>
          <a:p>
            <a:r>
              <a:rPr lang="en-US" dirty="0"/>
              <a:t>Many smartphones have touch screens. Instead of or in addition to an on-screen keyboard, some have a built-in mini keyboard on the front of the phone or a keyboard that slides in and out from behind the phone</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19</a:t>
            </a:fld>
            <a:endParaRPr lang="en-US"/>
          </a:p>
        </p:txBody>
      </p:sp>
      <p:sp>
        <p:nvSpPr>
          <p:cNvPr id="5" name="Text Placeholder 4"/>
          <p:cNvSpPr>
            <a:spLocks noGrp="1"/>
          </p:cNvSpPr>
          <p:nvPr>
            <p:ph type="body" sz="quarter" idx="4294967295"/>
          </p:nvPr>
        </p:nvSpPr>
        <p:spPr>
          <a:xfrm>
            <a:off x="0" y="6400800"/>
            <a:ext cx="2235200" cy="457200"/>
          </a:xfrm>
        </p:spPr>
        <p:txBody>
          <a:bodyPr>
            <a:normAutofit lnSpcReduction="10000"/>
          </a:bodyPr>
          <a:lstStyle/>
          <a:p>
            <a:r>
              <a:rPr lang="en-US" dirty="0"/>
              <a:t>Page 123</a:t>
            </a:r>
          </a:p>
        </p:txBody>
      </p:sp>
    </p:spTree>
    <p:extLst>
      <p:ext uri="{BB962C8B-B14F-4D97-AF65-F5344CB8AC3E}">
        <p14:creationId xmlns:p14="http://schemas.microsoft.com/office/powerpoint/2010/main" val="40114584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nvPr>
        </p:nvGraphicFramePr>
        <p:xfrm>
          <a:off x="1676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3"/>
          </p:nvPr>
        </p:nvSpPr>
        <p:spPr>
          <a:xfrm>
            <a:off x="4267200" y="6400801"/>
            <a:ext cx="3810000" cy="457200"/>
          </a:xfrm>
        </p:spPr>
        <p:txBody>
          <a:bodyPr/>
          <a:lstStyle/>
          <a:p>
            <a:endParaRPr lang="en-US" dirty="0"/>
          </a:p>
        </p:txBody>
      </p:sp>
      <p:sp>
        <p:nvSpPr>
          <p:cNvPr id="5" name="Slide Number Placeholder 4"/>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2</a:t>
            </a:fld>
            <a:endParaRPr lang="en-US"/>
          </a:p>
        </p:txBody>
      </p:sp>
      <p:sp>
        <p:nvSpPr>
          <p:cNvPr id="6" name="Text Placeholder 5"/>
          <p:cNvSpPr>
            <a:spLocks noGrp="1"/>
          </p:cNvSpPr>
          <p:nvPr>
            <p:ph type="body" sz="quarter" idx="13"/>
          </p:nvPr>
        </p:nvSpPr>
        <p:spPr/>
        <p:txBody>
          <a:bodyPr>
            <a:normAutofit fontScale="85000" lnSpcReduction="20000"/>
          </a:bodyPr>
          <a:lstStyle/>
          <a:p>
            <a:r>
              <a:rPr lang="en-US" dirty="0"/>
              <a:t>See Page 108 </a:t>
            </a:r>
          </a:p>
          <a:p>
            <a:r>
              <a:rPr lang="en-US" dirty="0"/>
              <a:t>for Detailed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20</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123</a:t>
            </a:r>
          </a:p>
          <a:p>
            <a:r>
              <a:rPr lang="en-US" dirty="0"/>
              <a:t>Figure 3-15</a:t>
            </a:r>
          </a:p>
        </p:txBody>
      </p:sp>
      <p:sp>
        <p:nvSpPr>
          <p:cNvPr id="6" name="Footer Placeholder 5"/>
          <p:cNvSpPr>
            <a:spLocks noGrp="1"/>
          </p:cNvSpPr>
          <p:nvPr>
            <p:ph type="ftr" sz="quarter" idx="3"/>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3826" y="1600200"/>
            <a:ext cx="8424348" cy="4648200"/>
          </a:xfrm>
        </p:spPr>
      </p:pic>
    </p:spTree>
    <p:extLst>
      <p:ext uri="{BB962C8B-B14F-4D97-AF65-F5344CB8AC3E}">
        <p14:creationId xmlns:p14="http://schemas.microsoft.com/office/powerpoint/2010/main" val="1402796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602502559"/>
              </p:ext>
            </p:extLst>
          </p:nvPr>
        </p:nvGraphicFramePr>
        <p:xfrm>
          <a:off x="1676400" y="1600200"/>
          <a:ext cx="88392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quarter" idx="13"/>
          </p:nvPr>
        </p:nvSpPr>
        <p:spPr/>
        <p:txBody>
          <a:bodyPr/>
          <a:lstStyle/>
          <a:p>
            <a:r>
              <a:rPr lang="en-US" dirty="0"/>
              <a:t>Page 124</a:t>
            </a:r>
          </a:p>
        </p:txBody>
      </p:sp>
      <p:sp>
        <p:nvSpPr>
          <p:cNvPr id="5" name="Footer Placeholder 4"/>
          <p:cNvSpPr>
            <a:spLocks noGrp="1"/>
          </p:cNvSpPr>
          <p:nvPr>
            <p:ph type="ftr" sz="quarter" idx="3"/>
          </p:nvPr>
        </p:nvSpPr>
        <p:spPr/>
        <p:txBody>
          <a:bodyPr/>
          <a:lstStyle/>
          <a:p>
            <a:endParaRPr lang="en-US" dirty="0"/>
          </a:p>
        </p:txBody>
      </p:sp>
      <p:sp>
        <p:nvSpPr>
          <p:cNvPr id="6" name="Slide Number Placeholder 5"/>
          <p:cNvSpPr>
            <a:spLocks noGrp="1"/>
          </p:cNvSpPr>
          <p:nvPr>
            <p:ph type="sldNum" sz="quarter" idx="4"/>
          </p:nvPr>
        </p:nvSpPr>
        <p:spPr/>
        <p:txBody>
          <a:bodyPr/>
          <a:lstStyle/>
          <a:p>
            <a:fld id="{E1920792-1FFE-4123-96E7-9B6DC9FF0B06}" type="slidenum">
              <a:rPr lang="en-US" smtClean="0"/>
              <a:pPr/>
              <a:t>21</a:t>
            </a:fld>
            <a:endParaRPr lang="en-US" dirty="0"/>
          </a:p>
        </p:txBody>
      </p:sp>
    </p:spTree>
    <p:extLst>
      <p:ext uri="{BB962C8B-B14F-4D97-AF65-F5344CB8AC3E}">
        <p14:creationId xmlns:p14="http://schemas.microsoft.com/office/powerpoint/2010/main" val="776184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normAutofit/>
          </a:bodyPr>
          <a:lstStyle/>
          <a:p>
            <a:r>
              <a:rPr lang="en-US" dirty="0"/>
              <a:t>A </a:t>
            </a:r>
            <a:r>
              <a:rPr lang="en-US" b="1" dirty="0">
                <a:solidFill>
                  <a:srgbClr val="67588E"/>
                </a:solidFill>
              </a:rPr>
              <a:t>digital camera </a:t>
            </a:r>
            <a:r>
              <a:rPr lang="en-US" dirty="0"/>
              <a:t>is a mobile device that allows users to take photos and store the photographed images digitally</a:t>
            </a:r>
          </a:p>
          <a:p>
            <a:pPr lvl="1"/>
            <a:r>
              <a:rPr lang="en-US" dirty="0"/>
              <a:t>Smart digital camera</a:t>
            </a:r>
          </a:p>
          <a:p>
            <a:pPr lvl="1"/>
            <a:r>
              <a:rPr lang="en-US" dirty="0"/>
              <a:t>Point-and-shoot camera</a:t>
            </a:r>
          </a:p>
          <a:p>
            <a:pPr lvl="1"/>
            <a:r>
              <a:rPr lang="en-US" dirty="0"/>
              <a:t>SLR camera</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22</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Pages 125 - 126</a:t>
            </a:r>
          </a:p>
          <a:p>
            <a:r>
              <a:rPr lang="en-US" dirty="0"/>
              <a:t>Figure 3-16</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5835" y="3461941"/>
            <a:ext cx="6400800" cy="2725341"/>
          </a:xfrm>
          <a:prstGeom prst="rect">
            <a:avLst/>
          </a:prstGeom>
        </p:spPr>
      </p:pic>
    </p:spTree>
    <p:extLst>
      <p:ext uri="{BB962C8B-B14F-4D97-AF65-F5344CB8AC3E}">
        <p14:creationId xmlns:p14="http://schemas.microsoft.com/office/powerpoint/2010/main" val="3051530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5621" y="1825625"/>
            <a:ext cx="6620757" cy="4351338"/>
          </a:xfrm>
        </p:spPr>
      </p:pic>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23</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126</a:t>
            </a:r>
          </a:p>
          <a:p>
            <a:r>
              <a:rPr lang="en-US" dirty="0"/>
              <a:t>Figure 3-17</a:t>
            </a:r>
          </a:p>
        </p:txBody>
      </p:sp>
    </p:spTree>
    <p:extLst>
      <p:ext uri="{BB962C8B-B14F-4D97-AF65-F5344CB8AC3E}">
        <p14:creationId xmlns:p14="http://schemas.microsoft.com/office/powerpoint/2010/main" val="153920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b="1" dirty="0">
                <a:solidFill>
                  <a:srgbClr val="67588E"/>
                </a:solidFill>
              </a:rPr>
              <a:t>Resolution</a:t>
            </a:r>
            <a:r>
              <a:rPr lang="en-US" b="1" dirty="0"/>
              <a:t> </a:t>
            </a:r>
            <a:r>
              <a:rPr lang="en-US" dirty="0"/>
              <a:t>is the number of horizontal and vertical pixels in a display</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920792-1FFE-4123-96E7-9B6DC9FF0B06}" type="slidenum">
              <a:rPr lang="en-US" smtClean="0"/>
              <a:pPr/>
              <a:t>24</a:t>
            </a:fld>
            <a:endParaRPr lang="en-US" dirty="0"/>
          </a:p>
        </p:txBody>
      </p:sp>
      <p:sp>
        <p:nvSpPr>
          <p:cNvPr id="4" name="Text Placeholder 3"/>
          <p:cNvSpPr>
            <a:spLocks noGrp="1"/>
          </p:cNvSpPr>
          <p:nvPr>
            <p:ph type="body" sz="quarter" idx="4294967295"/>
          </p:nvPr>
        </p:nvSpPr>
        <p:spPr>
          <a:xfrm>
            <a:off x="0" y="6400800"/>
            <a:ext cx="2235200" cy="457200"/>
          </a:xfrm>
        </p:spPr>
        <p:txBody>
          <a:bodyPr>
            <a:normAutofit fontScale="40000" lnSpcReduction="20000"/>
          </a:bodyPr>
          <a:lstStyle/>
          <a:p>
            <a:r>
              <a:rPr lang="en-US" dirty="0"/>
              <a:t>Page 127</a:t>
            </a:r>
          </a:p>
          <a:p>
            <a:r>
              <a:rPr lang="en-US" dirty="0"/>
              <a:t>Figure 3-18</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708" y="2674937"/>
            <a:ext cx="4704584" cy="3695700"/>
          </a:xfrm>
          <a:prstGeom prst="rect">
            <a:avLst/>
          </a:prstGeom>
        </p:spPr>
      </p:pic>
    </p:spTree>
    <p:extLst>
      <p:ext uri="{BB962C8B-B14F-4D97-AF65-F5344CB8AC3E}">
        <p14:creationId xmlns:p14="http://schemas.microsoft.com/office/powerpoint/2010/main" val="3075511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dirty="0"/>
              <a:t>A </a:t>
            </a:r>
            <a:r>
              <a:rPr lang="en-US" b="1" dirty="0">
                <a:solidFill>
                  <a:srgbClr val="67588E"/>
                </a:solidFill>
              </a:rPr>
              <a:t>portable media player </a:t>
            </a:r>
            <a:r>
              <a:rPr lang="en-US" dirty="0"/>
              <a:t>is a mobile device on which you can store, organize, and play or view digital media</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25</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127</a:t>
            </a:r>
          </a:p>
          <a:p>
            <a:r>
              <a:rPr lang="en-US" dirty="0"/>
              <a:t>Figure 3-19</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3276601"/>
            <a:ext cx="8001000" cy="2797225"/>
          </a:xfrm>
          <a:prstGeom prst="rect">
            <a:avLst/>
          </a:prstGeom>
        </p:spPr>
      </p:pic>
    </p:spTree>
    <p:extLst>
      <p:ext uri="{BB962C8B-B14F-4D97-AF65-F5344CB8AC3E}">
        <p14:creationId xmlns:p14="http://schemas.microsoft.com/office/powerpoint/2010/main" val="29903002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dirty="0"/>
              <a:t>A </a:t>
            </a:r>
            <a:r>
              <a:rPr lang="en-US" b="1" dirty="0">
                <a:solidFill>
                  <a:srgbClr val="67588E"/>
                </a:solidFill>
              </a:rPr>
              <a:t>digital media player</a:t>
            </a:r>
            <a:r>
              <a:rPr lang="en-US" dirty="0">
                <a:solidFill>
                  <a:srgbClr val="67588E"/>
                </a:solidFill>
              </a:rPr>
              <a:t> </a:t>
            </a:r>
            <a:r>
              <a:rPr lang="en-US" dirty="0"/>
              <a:t>or streaming media player is a device, typically used in a home, that streams digital media from a computer or network to a television, projector, or some other entertainment device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920792-1FFE-4123-96E7-9B6DC9FF0B06}" type="slidenum">
              <a:rPr lang="en-US" smtClean="0"/>
              <a:pPr/>
              <a:t>26</a:t>
            </a:fld>
            <a:endParaRPr lang="en-US" dirty="0"/>
          </a:p>
        </p:txBody>
      </p:sp>
      <p:sp>
        <p:nvSpPr>
          <p:cNvPr id="4" name="Text Placeholder 3"/>
          <p:cNvSpPr>
            <a:spLocks noGrp="1"/>
          </p:cNvSpPr>
          <p:nvPr>
            <p:ph type="body" sz="quarter" idx="4294967295"/>
          </p:nvPr>
        </p:nvSpPr>
        <p:spPr>
          <a:xfrm>
            <a:off x="0" y="6400800"/>
            <a:ext cx="2235200" cy="457200"/>
          </a:xfrm>
        </p:spPr>
        <p:txBody>
          <a:bodyPr>
            <a:normAutofit fontScale="40000" lnSpcReduction="20000"/>
          </a:bodyPr>
          <a:lstStyle/>
          <a:p>
            <a:r>
              <a:rPr lang="en-US" dirty="0"/>
              <a:t>Page 128</a:t>
            </a:r>
          </a:p>
          <a:p>
            <a:r>
              <a:rPr lang="en-US" dirty="0"/>
              <a:t>Figure 3-20</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1" y="3620657"/>
            <a:ext cx="4019387" cy="2771179"/>
          </a:xfrm>
          <a:prstGeom prst="rect">
            <a:avLst/>
          </a:prstGeom>
        </p:spPr>
      </p:pic>
    </p:spTree>
    <p:extLst>
      <p:ext uri="{BB962C8B-B14F-4D97-AF65-F5344CB8AC3E}">
        <p14:creationId xmlns:p14="http://schemas.microsoft.com/office/powerpoint/2010/main" val="1811606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dirty="0"/>
              <a:t>An </a:t>
            </a:r>
            <a:r>
              <a:rPr lang="en-US" b="1" dirty="0">
                <a:solidFill>
                  <a:srgbClr val="67588E"/>
                </a:solidFill>
              </a:rPr>
              <a:t>e-book reader </a:t>
            </a:r>
            <a:r>
              <a:rPr lang="en-US" dirty="0"/>
              <a:t>(short for electronic book reader), or e-reader, is a mobile device that is used primarily for reading e-books and other digital publications</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27</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129</a:t>
            </a:r>
          </a:p>
          <a:p>
            <a:r>
              <a:rPr lang="en-US" dirty="0"/>
              <a:t>Figure 3-21</a:t>
            </a:r>
          </a:p>
        </p:txBody>
      </p:sp>
      <p:pic>
        <p:nvPicPr>
          <p:cNvPr id="8" name="Content Placeholder 7"/>
          <p:cNvPicPr>
            <a:picLocks noGrp="1" noChangeAspect="1"/>
          </p:cNvPicPr>
          <p:nvPr>
            <p:ph sz="half" idx="4294967295"/>
          </p:nvPr>
        </p:nvPicPr>
        <p:blipFill>
          <a:blip r:embed="rId2">
            <a:extLst>
              <a:ext uri="{28A0092B-C50C-407E-A947-70E740481C1C}">
                <a14:useLocalDpi xmlns:a14="http://schemas.microsoft.com/office/drawing/2010/main" val="0"/>
              </a:ext>
            </a:extLst>
          </a:blip>
          <a:stretch>
            <a:fillRect/>
          </a:stretch>
        </p:blipFill>
        <p:spPr>
          <a:xfrm>
            <a:off x="7677339" y="2884535"/>
            <a:ext cx="4324539" cy="3292428"/>
          </a:xfrm>
        </p:spPr>
      </p:pic>
    </p:spTree>
    <p:extLst>
      <p:ext uri="{BB962C8B-B14F-4D97-AF65-F5344CB8AC3E}">
        <p14:creationId xmlns:p14="http://schemas.microsoft.com/office/powerpoint/2010/main" val="232986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8" name="Content Placeholder 7"/>
          <p:cNvSpPr>
            <a:spLocks noGrp="1"/>
          </p:cNvSpPr>
          <p:nvPr>
            <p:ph idx="1"/>
          </p:nvPr>
        </p:nvSpPr>
        <p:spPr/>
        <p:txBody>
          <a:bodyPr/>
          <a:lstStyle/>
          <a:p>
            <a:r>
              <a:rPr lang="en-US" dirty="0"/>
              <a:t>A </a:t>
            </a:r>
            <a:r>
              <a:rPr lang="en-US" b="1" dirty="0">
                <a:solidFill>
                  <a:srgbClr val="67588E"/>
                </a:solidFill>
              </a:rPr>
              <a:t>wearable device </a:t>
            </a:r>
            <a:r>
              <a:rPr lang="en-US" dirty="0"/>
              <a:t>or wearable is a small, mobile computing device designed to be worn by a consumer</a:t>
            </a:r>
          </a:p>
        </p:txBody>
      </p:sp>
      <p:sp>
        <p:nvSpPr>
          <p:cNvPr id="5" name="Footer Placeholder 4"/>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920792-1FFE-4123-96E7-9B6DC9FF0B06}" type="slidenum">
              <a:rPr lang="en-US" smtClean="0"/>
              <a:pPr/>
              <a:t>28</a:t>
            </a:fld>
            <a:endParaRPr lang="en-US" dirty="0"/>
          </a:p>
        </p:txBody>
      </p:sp>
      <p:sp>
        <p:nvSpPr>
          <p:cNvPr id="9" name="Text Placeholder 8"/>
          <p:cNvSpPr>
            <a:spLocks noGrp="1"/>
          </p:cNvSpPr>
          <p:nvPr>
            <p:ph type="body" sz="quarter" idx="4294967295"/>
          </p:nvPr>
        </p:nvSpPr>
        <p:spPr>
          <a:xfrm>
            <a:off x="0" y="6400800"/>
            <a:ext cx="2235200" cy="457200"/>
          </a:xfrm>
        </p:spPr>
        <p:txBody>
          <a:bodyPr>
            <a:normAutofit fontScale="40000" lnSpcReduction="20000"/>
          </a:bodyPr>
          <a:lstStyle/>
          <a:p>
            <a:r>
              <a:rPr lang="en-US" dirty="0"/>
              <a:t>Page 130</a:t>
            </a:r>
          </a:p>
          <a:p>
            <a:r>
              <a:rPr lang="en-US" dirty="0"/>
              <a:t>Figure 3-22</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721" y="2649071"/>
            <a:ext cx="4613771" cy="3733800"/>
          </a:xfrm>
          <a:prstGeom prst="rect">
            <a:avLst/>
          </a:prstGeom>
        </p:spPr>
      </p:pic>
    </p:spTree>
    <p:extLst>
      <p:ext uri="{BB962C8B-B14F-4D97-AF65-F5344CB8AC3E}">
        <p14:creationId xmlns:p14="http://schemas.microsoft.com/office/powerpoint/2010/main" val="1037247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Game Devices</a:t>
            </a:r>
          </a:p>
        </p:txBody>
      </p:sp>
      <p:sp>
        <p:nvSpPr>
          <p:cNvPr id="9" name="Content Placeholder 8"/>
          <p:cNvSpPr>
            <a:spLocks noGrp="1"/>
          </p:cNvSpPr>
          <p:nvPr>
            <p:ph idx="1"/>
          </p:nvPr>
        </p:nvSpPr>
        <p:spPr/>
        <p:txBody>
          <a:bodyPr>
            <a:normAutofit/>
          </a:bodyPr>
          <a:lstStyle/>
          <a:p>
            <a:r>
              <a:rPr lang="en-US" dirty="0"/>
              <a:t>A </a:t>
            </a:r>
            <a:r>
              <a:rPr lang="en-US" b="1" dirty="0">
                <a:solidFill>
                  <a:srgbClr val="67588E"/>
                </a:solidFill>
              </a:rPr>
              <a:t>game console </a:t>
            </a:r>
            <a:r>
              <a:rPr lang="en-US" dirty="0"/>
              <a:t>is a mobile computing device designed for single-player or multiplayer video games</a:t>
            </a:r>
          </a:p>
          <a:p>
            <a:r>
              <a:rPr lang="en-US" dirty="0"/>
              <a:t>A </a:t>
            </a:r>
            <a:r>
              <a:rPr lang="en-US" b="1" dirty="0">
                <a:solidFill>
                  <a:srgbClr val="67588E"/>
                </a:solidFill>
              </a:rPr>
              <a:t>handheld game device </a:t>
            </a:r>
            <a:r>
              <a:rPr lang="en-US" dirty="0"/>
              <a:t>is a small mobile device that contains a screen, speakers, controls, and game console all in one unit</a:t>
            </a:r>
          </a:p>
          <a:p>
            <a:r>
              <a:rPr lang="en-US" dirty="0"/>
              <a:t>Game controllers include gamepads, joysticks and wheels, dance pads, and a variety of motion-sensing controllers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prstGeom prst="rect">
            <a:avLst/>
          </a:prstGeom>
        </p:spPr>
        <p:txBody>
          <a:bodyPr/>
          <a:lstStyle/>
          <a:p>
            <a:fld id="{E1920792-1FFE-4123-96E7-9B6DC9FF0B06}" type="slidenum">
              <a:rPr lang="en-US" smtClean="0"/>
              <a:pPr/>
              <a:t>29</a:t>
            </a:fld>
            <a:endParaRPr lang="en-US"/>
          </a:p>
        </p:txBody>
      </p:sp>
      <p:sp>
        <p:nvSpPr>
          <p:cNvPr id="10" name="Text Placeholder 9"/>
          <p:cNvSpPr>
            <a:spLocks noGrp="1"/>
          </p:cNvSpPr>
          <p:nvPr>
            <p:ph type="body" sz="quarter" idx="4294967295"/>
          </p:nvPr>
        </p:nvSpPr>
        <p:spPr>
          <a:xfrm>
            <a:off x="0" y="6400800"/>
            <a:ext cx="2235200" cy="457200"/>
          </a:xfrm>
        </p:spPr>
        <p:txBody>
          <a:bodyPr>
            <a:normAutofit lnSpcReduction="10000"/>
          </a:bodyPr>
          <a:lstStyle/>
          <a:p>
            <a:r>
              <a:rPr lang="en-US" dirty="0"/>
              <a:t>Page 131</a:t>
            </a:r>
          </a:p>
        </p:txBody>
      </p:sp>
    </p:spTree>
    <p:extLst>
      <p:ext uri="{BB962C8B-B14F-4D97-AF65-F5344CB8AC3E}">
        <p14:creationId xmlns:p14="http://schemas.microsoft.com/office/powerpoint/2010/main" val="4118806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Overview</a:t>
            </a:r>
          </a:p>
        </p:txBody>
      </p:sp>
      <p:graphicFrame>
        <p:nvGraphicFramePr>
          <p:cNvPr id="7" name="Content Placeholder 6"/>
          <p:cNvGraphicFramePr>
            <a:graphicFrameLocks noGrp="1"/>
          </p:cNvGraphicFramePr>
          <p:nvPr>
            <p:ph idx="1"/>
          </p:nvPr>
        </p:nvGraphicFramePr>
        <p:xfrm>
          <a:off x="1676400" y="1600200"/>
          <a:ext cx="8839200" cy="4648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3"/>
          </p:nvPr>
        </p:nvSpPr>
        <p:spPr>
          <a:xfrm>
            <a:off x="4267200" y="6400801"/>
            <a:ext cx="3810000" cy="457200"/>
          </a:xfrm>
        </p:spPr>
        <p:txBody>
          <a:bodyPr/>
          <a:lstStyle/>
          <a:p>
            <a:endParaRPr lang="en-US" dirty="0"/>
          </a:p>
        </p:txBody>
      </p:sp>
      <p:sp>
        <p:nvSpPr>
          <p:cNvPr id="5" name="Slide Number Placeholder 4"/>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3</a:t>
            </a:fld>
            <a:endParaRPr lang="en-US"/>
          </a:p>
        </p:txBody>
      </p:sp>
      <p:sp>
        <p:nvSpPr>
          <p:cNvPr id="6" name="Text Placeholder 5"/>
          <p:cNvSpPr>
            <a:spLocks noGrp="1"/>
          </p:cNvSpPr>
          <p:nvPr>
            <p:ph type="body" sz="quarter" idx="13"/>
          </p:nvPr>
        </p:nvSpPr>
        <p:spPr/>
        <p:txBody>
          <a:bodyPr>
            <a:normAutofit fontScale="85000" lnSpcReduction="20000"/>
          </a:bodyPr>
          <a:lstStyle/>
          <a:p>
            <a:r>
              <a:rPr lang="en-US" dirty="0"/>
              <a:t>See Page 108 </a:t>
            </a:r>
          </a:p>
          <a:p>
            <a:r>
              <a:rPr lang="en-US" dirty="0"/>
              <a:t>for Detailed Objectives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Devices</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4231" y="1825625"/>
            <a:ext cx="6823537" cy="4351338"/>
          </a:xfrm>
        </p:spPr>
      </p:pic>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30</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131</a:t>
            </a:r>
          </a:p>
          <a:p>
            <a:r>
              <a:rPr lang="en-US" dirty="0"/>
              <a:t>Figure 3-23</a:t>
            </a:r>
          </a:p>
        </p:txBody>
      </p:sp>
    </p:spTree>
    <p:extLst>
      <p:ext uri="{BB962C8B-B14F-4D97-AF65-F5344CB8AC3E}">
        <p14:creationId xmlns:p14="http://schemas.microsoft.com/office/powerpoint/2010/main" val="2840980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Computers</a:t>
            </a:r>
          </a:p>
        </p:txBody>
      </p:sp>
      <p:sp>
        <p:nvSpPr>
          <p:cNvPr id="3" name="Content Placeholder 2"/>
          <p:cNvSpPr>
            <a:spLocks noGrp="1"/>
          </p:cNvSpPr>
          <p:nvPr>
            <p:ph idx="1"/>
          </p:nvPr>
        </p:nvSpPr>
        <p:spPr>
          <a:xfrm>
            <a:off x="838200" y="1834678"/>
            <a:ext cx="10515600" cy="4351338"/>
          </a:xfrm>
        </p:spPr>
        <p:txBody>
          <a:bodyPr/>
          <a:lstStyle/>
          <a:p>
            <a:r>
              <a:rPr lang="en-US" dirty="0"/>
              <a:t>An </a:t>
            </a:r>
            <a:r>
              <a:rPr lang="en-US" b="1" dirty="0">
                <a:solidFill>
                  <a:srgbClr val="67588E"/>
                </a:solidFill>
              </a:rPr>
              <a:t>embedded computer </a:t>
            </a:r>
            <a:r>
              <a:rPr lang="en-US" dirty="0"/>
              <a:t>is a special-purpose computer that functions as a component in a larger product</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31</a:t>
            </a:fld>
            <a:endParaRPr lang="en-US"/>
          </a:p>
        </p:txBody>
      </p:sp>
      <p:sp>
        <p:nvSpPr>
          <p:cNvPr id="5" name="Text Placeholder 4"/>
          <p:cNvSpPr>
            <a:spLocks noGrp="1"/>
          </p:cNvSpPr>
          <p:nvPr>
            <p:ph type="body" sz="quarter" idx="4294967295"/>
          </p:nvPr>
        </p:nvSpPr>
        <p:spPr>
          <a:xfrm>
            <a:off x="0" y="6400800"/>
            <a:ext cx="2235200" cy="457200"/>
          </a:xfrm>
        </p:spPr>
        <p:txBody>
          <a:bodyPr>
            <a:normAutofit lnSpcReduction="10000"/>
          </a:bodyPr>
          <a:lstStyle/>
          <a:p>
            <a:r>
              <a:rPr lang="en-US" dirty="0"/>
              <a:t>Page 132</a:t>
            </a:r>
          </a:p>
        </p:txBody>
      </p:sp>
      <p:graphicFrame>
        <p:nvGraphicFramePr>
          <p:cNvPr id="7" name="Diagram 6"/>
          <p:cNvGraphicFramePr/>
          <p:nvPr>
            <p:extLst>
              <p:ext uri="{D42A27DB-BD31-4B8C-83A1-F6EECF244321}">
                <p14:modId xmlns:p14="http://schemas.microsoft.com/office/powerpoint/2010/main" val="2472597771"/>
              </p:ext>
            </p:extLst>
          </p:nvPr>
        </p:nvGraphicFramePr>
        <p:xfrm>
          <a:off x="1683944" y="2734147"/>
          <a:ext cx="8831655" cy="3438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49143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Computers</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32</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133</a:t>
            </a:r>
          </a:p>
          <a:p>
            <a:r>
              <a:rPr lang="en-US" dirty="0"/>
              <a:t>Figure 3-24</a:t>
            </a:r>
          </a:p>
        </p:txBody>
      </p:sp>
      <p:sp>
        <p:nvSpPr>
          <p:cNvPr id="6" name="Footer Placeholder 5"/>
          <p:cNvSpPr>
            <a:spLocks noGrp="1"/>
          </p:cNvSpPr>
          <p:nvPr>
            <p:ph type="ftr" sz="quarter" idx="3"/>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437" y="1600200"/>
            <a:ext cx="8365126" cy="4648200"/>
          </a:xfrm>
        </p:spPr>
      </p:pic>
    </p:spTree>
    <p:extLst>
      <p:ext uri="{BB962C8B-B14F-4D97-AF65-F5344CB8AC3E}">
        <p14:creationId xmlns:p14="http://schemas.microsoft.com/office/powerpoint/2010/main" val="2193494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It All Together</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33</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134</a:t>
            </a:r>
          </a:p>
          <a:p>
            <a:r>
              <a:rPr lang="en-US" dirty="0"/>
              <a:t>Table 3-3</a:t>
            </a:r>
          </a:p>
        </p:txBody>
      </p:sp>
      <p:sp>
        <p:nvSpPr>
          <p:cNvPr id="6" name="Footer Placeholder 5"/>
          <p:cNvSpPr>
            <a:spLocks noGrp="1"/>
          </p:cNvSpPr>
          <p:nvPr>
            <p:ph type="ftr" sz="quarter" idx="3"/>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8588" y="1600200"/>
            <a:ext cx="8094824" cy="4648200"/>
          </a:xfrm>
        </p:spPr>
      </p:pic>
    </p:spTree>
    <p:extLst>
      <p:ext uri="{BB962C8B-B14F-4D97-AF65-F5344CB8AC3E}">
        <p14:creationId xmlns:p14="http://schemas.microsoft.com/office/powerpoint/2010/main" val="426550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Hardware</a:t>
            </a:r>
          </a:p>
        </p:txBody>
      </p:sp>
      <p:sp>
        <p:nvSpPr>
          <p:cNvPr id="3" name="Content Placeholder 2"/>
          <p:cNvSpPr>
            <a:spLocks noGrp="1"/>
          </p:cNvSpPr>
          <p:nvPr>
            <p:ph idx="1"/>
          </p:nvPr>
        </p:nvSpPr>
        <p:spPr>
          <a:xfrm>
            <a:off x="838200" y="2471595"/>
            <a:ext cx="10515600" cy="3705367"/>
          </a:xfrm>
        </p:spPr>
        <p:txBody>
          <a:bodyPr/>
          <a:lstStyle/>
          <a:p>
            <a:r>
              <a:rPr lang="en-US" dirty="0"/>
              <a:t>Users rely on computers and mobile devices to create, store, and manage important information</a:t>
            </a:r>
            <a:r>
              <a:rPr lang="en-US" dirty="0" smtClean="0"/>
              <a:t>.</a:t>
            </a:r>
          </a:p>
          <a:p>
            <a:endParaRPr lang="en-US" dirty="0"/>
          </a:p>
          <a:p>
            <a:r>
              <a:rPr lang="en-US" dirty="0"/>
              <a:t>Thus, you should take measures to protect computers and devices from </a:t>
            </a:r>
            <a:r>
              <a:rPr lang="en-US" dirty="0" smtClean="0"/>
              <a:t>theft and failure</a:t>
            </a:r>
            <a:r>
              <a:rPr lang="en-US" dirty="0"/>
              <a:t>.</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34</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134</a:t>
            </a:r>
          </a:p>
          <a:p>
            <a:r>
              <a:rPr lang="en-US" dirty="0"/>
              <a:t>Table 3-3</a:t>
            </a:r>
          </a:p>
        </p:txBody>
      </p:sp>
    </p:spTree>
    <p:extLst>
      <p:ext uri="{BB962C8B-B14F-4D97-AF65-F5344CB8AC3E}">
        <p14:creationId xmlns:p14="http://schemas.microsoft.com/office/powerpoint/2010/main" val="4188973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Hardware</a:t>
            </a:r>
          </a:p>
        </p:txBody>
      </p:sp>
      <p:sp>
        <p:nvSpPr>
          <p:cNvPr id="3" name="Content Placeholder 2"/>
          <p:cNvSpPr>
            <a:spLocks noGrp="1"/>
          </p:cNvSpPr>
          <p:nvPr>
            <p:ph idx="1"/>
          </p:nvPr>
        </p:nvSpPr>
        <p:spPr>
          <a:xfrm>
            <a:off x="838200" y="1825625"/>
            <a:ext cx="10515600" cy="4656656"/>
          </a:xfrm>
        </p:spPr>
        <p:txBody>
          <a:bodyPr>
            <a:normAutofit fontScale="70000" lnSpcReduction="20000"/>
          </a:bodyPr>
          <a:lstStyle/>
          <a:p>
            <a:r>
              <a:rPr lang="en-US" b="1" dirty="0"/>
              <a:t>Hardware Theft and </a:t>
            </a:r>
            <a:r>
              <a:rPr lang="en-US" b="1" dirty="0"/>
              <a:t>malicious </a:t>
            </a:r>
            <a:r>
              <a:rPr lang="en-US" b="1" dirty="0" smtClean="0"/>
              <a:t>destruction</a:t>
            </a:r>
          </a:p>
          <a:p>
            <a:r>
              <a:rPr lang="en-US" dirty="0" smtClean="0"/>
              <a:t>Companies</a:t>
            </a:r>
            <a:r>
              <a:rPr lang="en-US" dirty="0"/>
              <a:t>, schools, and other organizations that house many computers are at risk of hardware theft and </a:t>
            </a:r>
            <a:r>
              <a:rPr lang="en-US" dirty="0"/>
              <a:t>malicious destruction</a:t>
            </a:r>
            <a:r>
              <a:rPr lang="en-US" dirty="0" smtClean="0"/>
              <a:t>, </a:t>
            </a:r>
            <a:r>
              <a:rPr lang="en-US" dirty="0"/>
              <a:t>especially those with smaller computers that easily can fit in a backpack or briefcase. </a:t>
            </a:r>
          </a:p>
          <a:p>
            <a:r>
              <a:rPr lang="en-US" dirty="0"/>
              <a:t>Mobile users are susceptible to hardware theft because the size and weight of their computers and devices make them easy to steal. Thieves may target laptops of company executives so that they can use the stolen computer to access confidential company information illegally.</a:t>
            </a:r>
          </a:p>
          <a:p>
            <a:r>
              <a:rPr lang="en-US" dirty="0"/>
              <a:t>To help reduce the chances of theft, companies and schools use a variety of security measures.</a:t>
            </a:r>
          </a:p>
          <a:p>
            <a:r>
              <a:rPr lang="en-US" dirty="0"/>
              <a:t>Physical access controls, such as locked doors and windows, usually are adequate to protect </a:t>
            </a:r>
            <a:r>
              <a:rPr lang="en-US" dirty="0" smtClean="0"/>
              <a:t>the equipment.</a:t>
            </a:r>
          </a:p>
          <a:p>
            <a:r>
              <a:rPr lang="en-US" dirty="0" smtClean="0"/>
              <a:t>Many </a:t>
            </a:r>
            <a:r>
              <a:rPr lang="en-US" dirty="0"/>
              <a:t>businesses, schools, and some homeowners install alarm systems for </a:t>
            </a:r>
            <a:r>
              <a:rPr lang="en-US" dirty="0" smtClean="0"/>
              <a:t>additional security</a:t>
            </a:r>
            <a:r>
              <a:rPr lang="en-US" dirty="0"/>
              <a:t>. </a:t>
            </a:r>
            <a:endParaRPr lang="en-US" dirty="0" smtClean="0"/>
          </a:p>
          <a:p>
            <a:r>
              <a:rPr lang="en-US" dirty="0" smtClean="0"/>
              <a:t>School </a:t>
            </a:r>
            <a:r>
              <a:rPr lang="en-US" dirty="0"/>
              <a:t>computer labs and other facilities with a large number of </a:t>
            </a:r>
            <a:r>
              <a:rPr lang="en-US" dirty="0" smtClean="0"/>
              <a:t>semi frequent users </a:t>
            </a:r>
            <a:r>
              <a:rPr lang="en-US" dirty="0"/>
              <a:t>often attach additional physical security devices, such as cables that lock the </a:t>
            </a:r>
            <a:r>
              <a:rPr lang="en-US" dirty="0" smtClean="0"/>
              <a:t>equipment to </a:t>
            </a:r>
            <a:r>
              <a:rPr lang="en-US" dirty="0"/>
              <a:t>a desk, cabinet, or floor. </a:t>
            </a:r>
            <a:endParaRPr lang="en-US" dirty="0" smtClean="0"/>
          </a:p>
          <a:p>
            <a:r>
              <a:rPr lang="en-US" dirty="0" smtClean="0"/>
              <a:t>Mobile </a:t>
            </a:r>
            <a:r>
              <a:rPr lang="en-US" dirty="0"/>
              <a:t>users sometimes lock their mobile computers </a:t>
            </a:r>
            <a:r>
              <a:rPr lang="en-US" dirty="0" smtClean="0"/>
              <a:t>temporarily to </a:t>
            </a:r>
            <a:r>
              <a:rPr lang="en-US" dirty="0"/>
              <a:t>a </a:t>
            </a:r>
            <a:r>
              <a:rPr lang="en-US" dirty="0" smtClean="0"/>
              <a:t>stationary object</a:t>
            </a:r>
            <a:r>
              <a:rPr lang="en-US" dirty="0"/>
              <a:t>, for example, a table in a hotel room. Small locking devices also exist </a:t>
            </a:r>
            <a:r>
              <a:rPr lang="en-US" dirty="0" smtClean="0"/>
              <a:t>that require </a:t>
            </a:r>
            <a:r>
              <a:rPr lang="en-US" dirty="0"/>
              <a:t>a key to access a hard drive or optical disc drive.</a:t>
            </a:r>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35</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134</a:t>
            </a:r>
          </a:p>
          <a:p>
            <a:r>
              <a:rPr lang="en-US" dirty="0"/>
              <a:t>Table 3-3</a:t>
            </a:r>
          </a:p>
        </p:txBody>
      </p:sp>
    </p:spTree>
    <p:extLst>
      <p:ext uri="{BB962C8B-B14F-4D97-AF65-F5344CB8AC3E}">
        <p14:creationId xmlns:p14="http://schemas.microsoft.com/office/powerpoint/2010/main" val="2516577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Protecting Hardware</a:t>
            </a:r>
          </a:p>
        </p:txBody>
      </p:sp>
      <p:sp>
        <p:nvSpPr>
          <p:cNvPr id="3" name="Content Placeholder 2"/>
          <p:cNvSpPr>
            <a:spLocks noGrp="1"/>
          </p:cNvSpPr>
          <p:nvPr>
            <p:ph idx="1"/>
          </p:nvPr>
        </p:nvSpPr>
        <p:spPr/>
        <p:txBody>
          <a:bodyPr>
            <a:normAutofit/>
          </a:bodyPr>
          <a:lstStyle/>
          <a:p>
            <a:r>
              <a:rPr lang="en-US" b="1" dirty="0"/>
              <a:t>Hardware Failure</a:t>
            </a:r>
          </a:p>
          <a:p>
            <a:r>
              <a:rPr lang="en-US" dirty="0"/>
              <a:t>Hardware can fail for a variety of reasons</a:t>
            </a:r>
            <a:r>
              <a:rPr lang="en-US" dirty="0" smtClean="0"/>
              <a:t>: </a:t>
            </a:r>
          </a:p>
          <a:p>
            <a:r>
              <a:rPr lang="en-US" dirty="0" smtClean="0"/>
              <a:t>such </a:t>
            </a:r>
            <a:r>
              <a:rPr lang="en-US" dirty="0"/>
              <a:t>as </a:t>
            </a:r>
            <a:r>
              <a:rPr lang="en-US" dirty="0" smtClean="0"/>
              <a:t>electrical power </a:t>
            </a:r>
            <a:r>
              <a:rPr lang="en-US" dirty="0"/>
              <a:t>problems; and even errors in programs or apps. </a:t>
            </a:r>
            <a:endParaRPr lang="en-US" dirty="0" smtClean="0"/>
          </a:p>
          <a:p>
            <a:r>
              <a:rPr lang="en-US" dirty="0" smtClean="0"/>
              <a:t>Not </a:t>
            </a:r>
            <a:r>
              <a:rPr lang="en-US" dirty="0"/>
              <a:t>only could hardware failure </a:t>
            </a:r>
            <a:r>
              <a:rPr lang="en-US" dirty="0" smtClean="0"/>
              <a:t>require you </a:t>
            </a:r>
            <a:r>
              <a:rPr lang="en-US" dirty="0"/>
              <a:t>to replace or repair a computer or mobile device, but it also can cause loss of software, </a:t>
            </a:r>
            <a:r>
              <a:rPr lang="en-US" dirty="0" smtClean="0"/>
              <a:t>data, and </a:t>
            </a:r>
            <a:r>
              <a:rPr lang="en-US" dirty="0"/>
              <a:t>information.</a:t>
            </a:r>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36</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134</a:t>
            </a:r>
          </a:p>
          <a:p>
            <a:r>
              <a:rPr lang="en-US" dirty="0"/>
              <a:t>Table 3-3</a:t>
            </a:r>
          </a:p>
        </p:txBody>
      </p:sp>
    </p:spTree>
    <p:extLst>
      <p:ext uri="{BB962C8B-B14F-4D97-AF65-F5344CB8AC3E}">
        <p14:creationId xmlns:p14="http://schemas.microsoft.com/office/powerpoint/2010/main" val="3131424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Health Concerns of Using Technology</a:t>
            </a:r>
            <a:endParaRPr lang="en-US" dirty="0"/>
          </a:p>
        </p:txBody>
      </p:sp>
      <p:sp>
        <p:nvSpPr>
          <p:cNvPr id="3" name="Content Placeholder 2"/>
          <p:cNvSpPr>
            <a:spLocks noGrp="1"/>
          </p:cNvSpPr>
          <p:nvPr>
            <p:ph idx="1"/>
          </p:nvPr>
        </p:nvSpPr>
        <p:spPr/>
        <p:txBody>
          <a:bodyPr>
            <a:normAutofit fontScale="92500" lnSpcReduction="10000"/>
          </a:bodyPr>
          <a:lstStyle/>
          <a:p>
            <a:endParaRPr lang="en-US" b="1" dirty="0"/>
          </a:p>
          <a:p>
            <a:r>
              <a:rPr lang="en-US" dirty="0"/>
              <a:t>The widespread use of technology has led to some important user health concerns. You </a:t>
            </a:r>
            <a:r>
              <a:rPr lang="en-US" dirty="0" smtClean="0"/>
              <a:t>should be </a:t>
            </a:r>
            <a:r>
              <a:rPr lang="en-US" dirty="0"/>
              <a:t>proactive and minimize your chance of risk.</a:t>
            </a:r>
          </a:p>
          <a:p>
            <a:pPr marL="0" indent="0">
              <a:buNone/>
            </a:pPr>
            <a:r>
              <a:rPr lang="en-US" b="1" dirty="0"/>
              <a:t>Repetitive Strain Injuries</a:t>
            </a:r>
          </a:p>
          <a:p>
            <a:r>
              <a:rPr lang="en-US" dirty="0"/>
              <a:t>A </a:t>
            </a:r>
            <a:r>
              <a:rPr lang="en-US" i="1" dirty="0"/>
              <a:t>repetitive strain injury </a:t>
            </a:r>
            <a:r>
              <a:rPr lang="en-US" dirty="0"/>
              <a:t>(</a:t>
            </a:r>
            <a:r>
              <a:rPr lang="en-US" i="1" dirty="0"/>
              <a:t>RSI</a:t>
            </a:r>
            <a:r>
              <a:rPr lang="en-US" dirty="0"/>
              <a:t>) is an injury or disorder of the muscles, nerves, </a:t>
            </a:r>
            <a:r>
              <a:rPr lang="en-US" dirty="0" smtClean="0"/>
              <a:t>tendons, ligaments and </a:t>
            </a:r>
            <a:r>
              <a:rPr lang="en-US" dirty="0"/>
              <a:t>joints. Technology-related RSIs include tendonitis and carpal </a:t>
            </a:r>
            <a:r>
              <a:rPr lang="en-US" dirty="0" smtClean="0"/>
              <a:t>tunnel syndrome.</a:t>
            </a:r>
          </a:p>
          <a:p>
            <a:r>
              <a:rPr lang="en-US" dirty="0" smtClean="0"/>
              <a:t>Tendonitis </a:t>
            </a:r>
            <a:r>
              <a:rPr lang="en-US" dirty="0"/>
              <a:t>is inflammation of a tendon due to repeated motion or stress on that </a:t>
            </a:r>
            <a:r>
              <a:rPr lang="en-US" dirty="0" smtClean="0"/>
              <a:t> tendon.</a:t>
            </a:r>
          </a:p>
          <a:p>
            <a:r>
              <a:rPr lang="en-US" dirty="0" smtClean="0"/>
              <a:t>Carpal </a:t>
            </a:r>
            <a:r>
              <a:rPr lang="en-US" dirty="0"/>
              <a:t>tunnel syndrome (CTS) is inflammation of the nerve that connects the forearm to </a:t>
            </a:r>
            <a:r>
              <a:rPr lang="en-US" dirty="0" smtClean="0"/>
              <a:t>the palm </a:t>
            </a:r>
            <a:r>
              <a:rPr lang="en-US" dirty="0"/>
              <a:t>of the hand</a:t>
            </a:r>
            <a:r>
              <a:rPr lang="en-US" dirty="0" smtClean="0"/>
              <a:t>.</a:t>
            </a:r>
            <a:endParaRPr lang="en-US" dirty="0"/>
          </a:p>
        </p:txBody>
      </p:sp>
      <p:sp>
        <p:nvSpPr>
          <p:cNvPr id="6" name="Footer Placeholder 5"/>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prstGeom prst="rect">
            <a:avLst/>
          </a:prstGeom>
        </p:spPr>
        <p:txBody>
          <a:bodyPr/>
          <a:lstStyle/>
          <a:p>
            <a:fld id="{E1920792-1FFE-4123-96E7-9B6DC9FF0B06}" type="slidenum">
              <a:rPr lang="en-US" smtClean="0"/>
              <a:pPr/>
              <a:t>37</a:t>
            </a:fld>
            <a:endParaRPr lang="en-US"/>
          </a:p>
        </p:txBody>
      </p:sp>
      <p:sp>
        <p:nvSpPr>
          <p:cNvPr id="5" name="Text Placeholder 4"/>
          <p:cNvSpPr>
            <a:spLocks noGrp="1"/>
          </p:cNvSpPr>
          <p:nvPr>
            <p:ph type="body" sz="quarter" idx="4294967295"/>
          </p:nvPr>
        </p:nvSpPr>
        <p:spPr>
          <a:xfrm>
            <a:off x="0" y="6400800"/>
            <a:ext cx="2235200" cy="457200"/>
          </a:xfrm>
        </p:spPr>
        <p:txBody>
          <a:bodyPr>
            <a:normAutofit fontScale="40000" lnSpcReduction="20000"/>
          </a:bodyPr>
          <a:lstStyle/>
          <a:p>
            <a:r>
              <a:rPr lang="en-US" dirty="0"/>
              <a:t>Page 134</a:t>
            </a:r>
          </a:p>
          <a:p>
            <a:r>
              <a:rPr lang="en-US" dirty="0"/>
              <a:t>Table 3-3</a:t>
            </a:r>
          </a:p>
        </p:txBody>
      </p:sp>
    </p:spTree>
    <p:extLst>
      <p:ext uri="{BB962C8B-B14F-4D97-AF65-F5344CB8AC3E}">
        <p14:creationId xmlns:p14="http://schemas.microsoft.com/office/powerpoint/2010/main" val="2236114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63365"/>
            <a:ext cx="10515600" cy="3913597"/>
          </a:xfrm>
        </p:spPr>
        <p:txBody>
          <a:bodyPr>
            <a:normAutofit/>
          </a:bodyPr>
          <a:lstStyle/>
          <a:p>
            <a:r>
              <a:rPr lang="en-US" dirty="0" smtClean="0"/>
              <a:t>Long-term </a:t>
            </a:r>
            <a:r>
              <a:rPr lang="en-US" dirty="0"/>
              <a:t>computer work can lead to tendonitis or CTS. Factors that cause these </a:t>
            </a:r>
            <a:r>
              <a:rPr lang="en-US" dirty="0" smtClean="0"/>
              <a:t>disorders </a:t>
            </a:r>
          </a:p>
          <a:p>
            <a:r>
              <a:rPr lang="en-US" dirty="0" smtClean="0"/>
              <a:t>Include </a:t>
            </a:r>
            <a:r>
              <a:rPr lang="en-US" dirty="0"/>
              <a:t>prolonged typing, prolonged mouse usage, or continual shifting between the mouse </a:t>
            </a:r>
            <a:r>
              <a:rPr lang="en-US" dirty="0" smtClean="0"/>
              <a:t>and the </a:t>
            </a:r>
            <a:r>
              <a:rPr lang="en-US" dirty="0"/>
              <a:t>keyboard. </a:t>
            </a:r>
            <a:endParaRPr lang="en-US" dirty="0" smtClean="0"/>
          </a:p>
          <a:p>
            <a:r>
              <a:rPr lang="en-US" dirty="0" smtClean="0"/>
              <a:t>If </a:t>
            </a:r>
            <a:r>
              <a:rPr lang="en-US" dirty="0"/>
              <a:t>untreated, these disorders can lead to permanent physical damage.</a:t>
            </a:r>
          </a:p>
          <a:p>
            <a:endParaRPr lang="en-US" dirty="0"/>
          </a:p>
        </p:txBody>
      </p:sp>
    </p:spTree>
    <p:extLst>
      <p:ext uri="{BB962C8B-B14F-4D97-AF65-F5344CB8AC3E}">
        <p14:creationId xmlns:p14="http://schemas.microsoft.com/office/powerpoint/2010/main" val="351664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Computers and Mobile Devices</a:t>
            </a:r>
          </a:p>
        </p:txBody>
      </p:sp>
      <p:sp>
        <p:nvSpPr>
          <p:cNvPr id="3" name="Content Placeholder 2"/>
          <p:cNvSpPr>
            <a:spLocks noGrp="1"/>
          </p:cNvSpPr>
          <p:nvPr>
            <p:ph idx="1"/>
          </p:nvPr>
        </p:nvSpPr>
        <p:spPr>
          <a:xfrm>
            <a:off x="203200" y="1889126"/>
            <a:ext cx="11785600" cy="4359274"/>
          </a:xfrm>
        </p:spPr>
        <p:txBody>
          <a:bodyPr>
            <a:normAutofit/>
          </a:bodyPr>
          <a:lstStyle/>
          <a:p>
            <a:r>
              <a:rPr lang="en-US" dirty="0"/>
              <a:t>Types of </a:t>
            </a:r>
            <a:r>
              <a:rPr lang="en-US" b="1" dirty="0">
                <a:solidFill>
                  <a:srgbClr val="67588E"/>
                </a:solidFill>
              </a:rPr>
              <a:t>computers</a:t>
            </a:r>
            <a:r>
              <a:rPr lang="en-US" dirty="0"/>
              <a:t> and </a:t>
            </a:r>
            <a:r>
              <a:rPr lang="en-US" b="1" dirty="0">
                <a:solidFill>
                  <a:srgbClr val="67588E"/>
                </a:solidFill>
              </a:rPr>
              <a:t>mobile devices </a:t>
            </a:r>
            <a:r>
              <a:rPr lang="en-US" dirty="0"/>
              <a:t>include:</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4</a:t>
            </a:fld>
            <a:endParaRPr lang="en-US"/>
          </a:p>
        </p:txBody>
      </p:sp>
      <p:sp>
        <p:nvSpPr>
          <p:cNvPr id="5" name="Text Placeholder 4"/>
          <p:cNvSpPr>
            <a:spLocks noGrp="1"/>
          </p:cNvSpPr>
          <p:nvPr>
            <p:ph type="body" sz="quarter" idx="13"/>
          </p:nvPr>
        </p:nvSpPr>
        <p:spPr/>
        <p:txBody>
          <a:bodyPr/>
          <a:lstStyle/>
          <a:p>
            <a:r>
              <a:rPr lang="en-US" dirty="0"/>
              <a:t>Page 108</a:t>
            </a:r>
          </a:p>
        </p:txBody>
      </p:sp>
      <p:sp>
        <p:nvSpPr>
          <p:cNvPr id="6" name="Footer Placeholder 5"/>
          <p:cNvSpPr>
            <a:spLocks noGrp="1"/>
          </p:cNvSpPr>
          <p:nvPr>
            <p:ph type="ftr" sz="quarter" idx="3"/>
          </p:nvPr>
        </p:nvSpPr>
        <p:spPr/>
        <p:txBody>
          <a:bodyPr/>
          <a:lstStyle/>
          <a:p>
            <a:endParaRPr lang="en-US" dirty="0"/>
          </a:p>
        </p:txBody>
      </p:sp>
      <p:graphicFrame>
        <p:nvGraphicFramePr>
          <p:cNvPr id="7" name="Diagram 6"/>
          <p:cNvGraphicFramePr/>
          <p:nvPr>
            <p:extLst>
              <p:ext uri="{D42A27DB-BD31-4B8C-83A1-F6EECF244321}">
                <p14:modId xmlns:p14="http://schemas.microsoft.com/office/powerpoint/2010/main" val="3338393565"/>
              </p:ext>
            </p:extLst>
          </p:nvPr>
        </p:nvGraphicFramePr>
        <p:xfrm>
          <a:off x="1676400" y="2209800"/>
          <a:ext cx="89154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37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3" name="Content Placeholder 2"/>
          <p:cNvSpPr>
            <a:spLocks noGrp="1"/>
          </p:cNvSpPr>
          <p:nvPr>
            <p:ph idx="1"/>
          </p:nvPr>
        </p:nvSpPr>
        <p:spPr>
          <a:xfrm>
            <a:off x="203200" y="2133600"/>
            <a:ext cx="11785600" cy="4114800"/>
          </a:xfrm>
        </p:spPr>
        <p:txBody>
          <a:bodyPr/>
          <a:lstStyle/>
          <a:p>
            <a:r>
              <a:rPr lang="en-US" dirty="0"/>
              <a:t>A </a:t>
            </a:r>
            <a:r>
              <a:rPr lang="en-US" b="1" dirty="0">
                <a:solidFill>
                  <a:srgbClr val="67588E"/>
                </a:solidFill>
              </a:rPr>
              <a:t>mobile computer </a:t>
            </a:r>
            <a:r>
              <a:rPr lang="en-US" dirty="0"/>
              <a:t>is a portable personal computer, designed so that a user easily can carry it from place to place</a:t>
            </a:r>
          </a:p>
          <a:p>
            <a:r>
              <a:rPr lang="en-US" dirty="0"/>
              <a:t>A personal computer (PC) is a mobile computer or desktop that can perform all of its input, processing, output, and storage activities by itself and is intended to be used by one person at a time</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5</a:t>
            </a:fld>
            <a:endParaRPr lang="en-US"/>
          </a:p>
        </p:txBody>
      </p:sp>
      <p:sp>
        <p:nvSpPr>
          <p:cNvPr id="5" name="Text Placeholder 4"/>
          <p:cNvSpPr>
            <a:spLocks noGrp="1"/>
          </p:cNvSpPr>
          <p:nvPr>
            <p:ph type="body" sz="quarter" idx="13"/>
          </p:nvPr>
        </p:nvSpPr>
        <p:spPr/>
        <p:txBody>
          <a:bodyPr/>
          <a:lstStyle/>
          <a:p>
            <a:r>
              <a:rPr lang="en-US" dirty="0"/>
              <a:t>Page 108</a:t>
            </a:r>
          </a:p>
        </p:txBody>
      </p:sp>
      <p:sp>
        <p:nvSpPr>
          <p:cNvPr id="6" name="Footer Placeholder 5"/>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87711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6</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109</a:t>
            </a:r>
          </a:p>
          <a:p>
            <a:r>
              <a:rPr lang="en-US" dirty="0"/>
              <a:t>Figure 3-1</a:t>
            </a:r>
          </a:p>
        </p:txBody>
      </p:sp>
      <p:sp>
        <p:nvSpPr>
          <p:cNvPr id="6" name="Footer Placeholder 5"/>
          <p:cNvSpPr>
            <a:spLocks noGrp="1"/>
          </p:cNvSpPr>
          <p:nvPr>
            <p:ph type="ftr" sz="quarter" idx="3"/>
          </p:nvPr>
        </p:nvSpPr>
        <p:spPr/>
        <p:txBody>
          <a:bodyPr/>
          <a:lstStyle/>
          <a:p>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5974" y="1600200"/>
            <a:ext cx="4400053" cy="4648200"/>
          </a:xfrm>
        </p:spPr>
      </p:pic>
    </p:spTree>
    <p:extLst>
      <p:ext uri="{BB962C8B-B14F-4D97-AF65-F5344CB8AC3E}">
        <p14:creationId xmlns:p14="http://schemas.microsoft.com/office/powerpoint/2010/main" val="354463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3" name="Content Placeholder 2"/>
          <p:cNvSpPr>
            <a:spLocks noGrp="1"/>
          </p:cNvSpPr>
          <p:nvPr>
            <p:ph idx="1"/>
          </p:nvPr>
        </p:nvSpPr>
        <p:spPr>
          <a:xfrm>
            <a:off x="203200" y="1995486"/>
            <a:ext cx="11785600" cy="4252913"/>
          </a:xfrm>
        </p:spPr>
        <p:txBody>
          <a:bodyPr/>
          <a:lstStyle/>
          <a:p>
            <a:r>
              <a:rPr lang="en-US" dirty="0"/>
              <a:t>A </a:t>
            </a:r>
            <a:r>
              <a:rPr lang="en-US" b="1" dirty="0">
                <a:solidFill>
                  <a:srgbClr val="67588E"/>
                </a:solidFill>
              </a:rPr>
              <a:t>laptop</a:t>
            </a:r>
            <a:r>
              <a:rPr lang="en-US" dirty="0"/>
              <a:t>, also called a notebook computer, is a thin, lightweight mobile computer with a screen in its lid and a keyboard in its base</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7</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111</a:t>
            </a:r>
          </a:p>
          <a:p>
            <a:r>
              <a:rPr lang="en-US" dirty="0"/>
              <a:t>Figure 3-3</a:t>
            </a:r>
          </a:p>
        </p:txBody>
      </p:sp>
      <p:sp>
        <p:nvSpPr>
          <p:cNvPr id="6" name="Footer Placeholder 5"/>
          <p:cNvSpPr>
            <a:spLocks noGrp="1"/>
          </p:cNvSpPr>
          <p:nvPr>
            <p:ph type="ftr" sz="quarter" idx="3"/>
          </p:nvPr>
        </p:nvSpPr>
        <p:spPr/>
        <p:txBody>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3291260"/>
            <a:ext cx="8305800" cy="2652341"/>
          </a:xfrm>
          <a:prstGeom prst="rect">
            <a:avLst/>
          </a:prstGeom>
        </p:spPr>
      </p:pic>
    </p:spTree>
    <p:extLst>
      <p:ext uri="{BB962C8B-B14F-4D97-AF65-F5344CB8AC3E}">
        <p14:creationId xmlns:p14="http://schemas.microsoft.com/office/powerpoint/2010/main" val="205300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3" name="Content Placeholder 2"/>
          <p:cNvSpPr>
            <a:spLocks noGrp="1"/>
          </p:cNvSpPr>
          <p:nvPr>
            <p:ph idx="1"/>
          </p:nvPr>
        </p:nvSpPr>
        <p:spPr>
          <a:xfrm>
            <a:off x="203200" y="2076450"/>
            <a:ext cx="11785600" cy="4171950"/>
          </a:xfrm>
        </p:spPr>
        <p:txBody>
          <a:bodyPr/>
          <a:lstStyle/>
          <a:p>
            <a:r>
              <a:rPr lang="en-US" dirty="0"/>
              <a:t>A </a:t>
            </a:r>
            <a:r>
              <a:rPr lang="en-US" b="1" dirty="0">
                <a:solidFill>
                  <a:srgbClr val="67588E"/>
                </a:solidFill>
              </a:rPr>
              <a:t>tablet</a:t>
            </a:r>
            <a:r>
              <a:rPr lang="en-US" b="1" dirty="0"/>
              <a:t> </a:t>
            </a:r>
            <a:r>
              <a:rPr lang="en-US" dirty="0"/>
              <a:t>is a thin, lighter-weight mobile computer that has a touch screen</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8</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112</a:t>
            </a:r>
          </a:p>
          <a:p>
            <a:r>
              <a:rPr lang="en-US" dirty="0"/>
              <a:t>Figure 3-4</a:t>
            </a:r>
          </a:p>
        </p:txBody>
      </p:sp>
      <p:sp>
        <p:nvSpPr>
          <p:cNvPr id="6" name="Footer Placeholder 5"/>
          <p:cNvSpPr>
            <a:spLocks noGrp="1"/>
          </p:cNvSpPr>
          <p:nvPr>
            <p:ph type="ftr" sz="quarter" idx="3"/>
          </p:nvPr>
        </p:nvSpPr>
        <p:spPr/>
        <p:txBody>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429001"/>
            <a:ext cx="8534400" cy="2275285"/>
          </a:xfrm>
          <a:prstGeom prst="rect">
            <a:avLst/>
          </a:prstGeom>
        </p:spPr>
      </p:pic>
    </p:spTree>
    <p:extLst>
      <p:ext uri="{BB962C8B-B14F-4D97-AF65-F5344CB8AC3E}">
        <p14:creationId xmlns:p14="http://schemas.microsoft.com/office/powerpoint/2010/main" val="206966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Computers and Desktops</a:t>
            </a:r>
          </a:p>
        </p:txBody>
      </p:sp>
      <p:sp>
        <p:nvSpPr>
          <p:cNvPr id="3" name="Content Placeholder 2"/>
          <p:cNvSpPr>
            <a:spLocks noGrp="1"/>
          </p:cNvSpPr>
          <p:nvPr>
            <p:ph idx="1"/>
          </p:nvPr>
        </p:nvSpPr>
        <p:spPr>
          <a:xfrm>
            <a:off x="203200" y="1979614"/>
            <a:ext cx="11785600" cy="4268786"/>
          </a:xfrm>
        </p:spPr>
        <p:txBody>
          <a:bodyPr/>
          <a:lstStyle/>
          <a:p>
            <a:r>
              <a:rPr lang="en-US" dirty="0"/>
              <a:t>A handheld computer is a computer small enough to fit in one hand</a:t>
            </a:r>
          </a:p>
        </p:txBody>
      </p:sp>
      <p:sp>
        <p:nvSpPr>
          <p:cNvPr id="4" name="Slide Number Placeholder 3"/>
          <p:cNvSpPr>
            <a:spLocks noGrp="1"/>
          </p:cNvSpPr>
          <p:nvPr>
            <p:ph type="sldNum" sz="quarter" idx="4"/>
          </p:nvPr>
        </p:nvSpPr>
        <p:spPr>
          <a:xfrm>
            <a:off x="10058400" y="6248400"/>
            <a:ext cx="609600" cy="609600"/>
          </a:xfrm>
          <a:prstGeom prst="rect">
            <a:avLst/>
          </a:prstGeom>
        </p:spPr>
        <p:txBody>
          <a:bodyPr/>
          <a:lstStyle/>
          <a:p>
            <a:fld id="{E1920792-1FFE-4123-96E7-9B6DC9FF0B06}" type="slidenum">
              <a:rPr lang="en-US" smtClean="0"/>
              <a:pPr/>
              <a:t>9</a:t>
            </a:fld>
            <a:endParaRPr lang="en-US"/>
          </a:p>
        </p:txBody>
      </p:sp>
      <p:sp>
        <p:nvSpPr>
          <p:cNvPr id="5" name="Text Placeholder 4"/>
          <p:cNvSpPr>
            <a:spLocks noGrp="1"/>
          </p:cNvSpPr>
          <p:nvPr>
            <p:ph type="body" sz="quarter" idx="13"/>
          </p:nvPr>
        </p:nvSpPr>
        <p:spPr/>
        <p:txBody>
          <a:bodyPr>
            <a:normAutofit fontScale="85000" lnSpcReduction="20000"/>
          </a:bodyPr>
          <a:lstStyle/>
          <a:p>
            <a:r>
              <a:rPr lang="en-US" dirty="0"/>
              <a:t>Page 112</a:t>
            </a:r>
          </a:p>
          <a:p>
            <a:r>
              <a:rPr lang="en-US" dirty="0"/>
              <a:t>Figure 3-6</a:t>
            </a:r>
          </a:p>
        </p:txBody>
      </p:sp>
      <p:sp>
        <p:nvSpPr>
          <p:cNvPr id="6" name="Footer Placeholder 5"/>
          <p:cNvSpPr>
            <a:spLocks noGrp="1"/>
          </p:cNvSpPr>
          <p:nvPr>
            <p:ph type="ftr" sz="quarter" idx="3"/>
          </p:nvPr>
        </p:nvSpPr>
        <p:spPr/>
        <p:txBody>
          <a:bodyPr/>
          <a:lstStyle/>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300" y="2438400"/>
            <a:ext cx="5223925" cy="3643312"/>
          </a:xfrm>
          <a:prstGeom prst="rect">
            <a:avLst/>
          </a:prstGeom>
        </p:spPr>
      </p:pic>
    </p:spTree>
    <p:extLst>
      <p:ext uri="{BB962C8B-B14F-4D97-AF65-F5344CB8AC3E}">
        <p14:creationId xmlns:p14="http://schemas.microsoft.com/office/powerpoint/2010/main" val="2452066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1585</Words>
  <Application>Microsoft Office PowerPoint</Application>
  <PresentationFormat>Widescreen</PresentationFormat>
  <Paragraphs>227</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Arial Black</vt:lpstr>
      <vt:lpstr>Calibri</vt:lpstr>
      <vt:lpstr>Calibri Light</vt:lpstr>
      <vt:lpstr>Office Theme</vt:lpstr>
      <vt:lpstr>PowerPoint Presentation</vt:lpstr>
      <vt:lpstr>Objectives Overview</vt:lpstr>
      <vt:lpstr>Objectives Overview</vt:lpstr>
      <vt:lpstr>Computers and Mobile Devices</vt:lpstr>
      <vt:lpstr>Mobile Computers and Desktops</vt:lpstr>
      <vt:lpstr>Mobile Computers and Desktops</vt:lpstr>
      <vt:lpstr>Mobile Computers and Desktops</vt:lpstr>
      <vt:lpstr>Mobile Computers and Desktops</vt:lpstr>
      <vt:lpstr>Mobile Computers and Desktops</vt:lpstr>
      <vt:lpstr>Mobile Computers and Desktops</vt:lpstr>
      <vt:lpstr>Servers</vt:lpstr>
      <vt:lpstr>Servers</vt:lpstr>
      <vt:lpstr>Servers</vt:lpstr>
      <vt:lpstr>Servers</vt:lpstr>
      <vt:lpstr>Terminals</vt:lpstr>
      <vt:lpstr>Terminals</vt:lpstr>
      <vt:lpstr>Supercomputers</vt:lpstr>
      <vt:lpstr>Cloud Computing</vt:lpstr>
      <vt:lpstr>Mobile Devices</vt:lpstr>
      <vt:lpstr>Mobile Devices</vt:lpstr>
      <vt:lpstr>Mobile Devices</vt:lpstr>
      <vt:lpstr>Mobile Devices</vt:lpstr>
      <vt:lpstr>Mobile Devices</vt:lpstr>
      <vt:lpstr>Mobile Devices</vt:lpstr>
      <vt:lpstr>Mobile Devices</vt:lpstr>
      <vt:lpstr>Mobile Devices</vt:lpstr>
      <vt:lpstr>Mobile Devices</vt:lpstr>
      <vt:lpstr>Mobile Devices</vt:lpstr>
      <vt:lpstr>Game Devices</vt:lpstr>
      <vt:lpstr>Game Devices</vt:lpstr>
      <vt:lpstr>Embedded Computers</vt:lpstr>
      <vt:lpstr>Embedded Computers</vt:lpstr>
      <vt:lpstr>Putting It All Together</vt:lpstr>
      <vt:lpstr>Protecting Hardware</vt:lpstr>
      <vt:lpstr>Protecting Hardware</vt:lpstr>
      <vt:lpstr>Protecting Hardware</vt:lpstr>
      <vt:lpstr>Health Concerns of Using Technology</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Rana Zeeshan Mubarak</dc:creator>
  <cp:lastModifiedBy>BASHEER ULLAH - 23238</cp:lastModifiedBy>
  <cp:revision>53</cp:revision>
  <dcterms:created xsi:type="dcterms:W3CDTF">2022-09-09T11:20:56Z</dcterms:created>
  <dcterms:modified xsi:type="dcterms:W3CDTF">2022-10-15T12:40:01Z</dcterms:modified>
</cp:coreProperties>
</file>